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12192000" cy="6858000"/>
  <p:notesSz cx="6858000" cy="9144000"/>
  <p:embeddedFontLst>
    <p:embeddedFont>
      <p:font typeface="Be Vietnam" panose="00000500000000000000" pitchFamily="2" charset="0"/>
      <p:regular r:id="rId21"/>
      <p:bold r:id="rId22"/>
      <p:italic r:id="rId23"/>
      <p:boldItalic r:id="rId24"/>
    </p:embeddedFont>
    <p:embeddedFont>
      <p:font typeface="Nunito Sans" pitchFamily="2" charset="0"/>
      <p:regular r:id="rId25"/>
      <p:bold r:id="rId26"/>
      <p:italic r:id="rId27"/>
      <p:boldItalic r:id="rId28"/>
    </p:embeddedFont>
    <p:embeddedFont>
      <p:font typeface="TT Norms Bold" panose="02000803040000020004" pitchFamily="50" charset="0"/>
      <p:bold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F8F9"/>
    <a:srgbClr val="042122"/>
    <a:srgbClr val="101F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88501B-C9CB-4E64-AD02-69F05ADEA1B2}" v="146" dt="2021-10-06T08:36:00.5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6" autoAdjust="0"/>
    <p:restoredTop sz="94660"/>
  </p:normalViewPr>
  <p:slideViewPr>
    <p:cSldViewPr snapToGrid="0">
      <p:cViewPr varScale="1">
        <p:scale>
          <a:sx n="77" d="100"/>
          <a:sy n="77" d="100"/>
        </p:scale>
        <p:origin x="72" y="40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en Walker" userId="fda1f2e699285ab7" providerId="LiveId" clId="{3488501B-C9CB-4E64-AD02-69F05ADEA1B2}"/>
    <pc:docChg chg="undo custSel addSld delSld modSld sldOrd modMainMaster">
      <pc:chgData name="Stephen Walker" userId="fda1f2e699285ab7" providerId="LiveId" clId="{3488501B-C9CB-4E64-AD02-69F05ADEA1B2}" dt="2021-10-06T08:31:09.319" v="984" actId="207"/>
      <pc:docMkLst>
        <pc:docMk/>
      </pc:docMkLst>
      <pc:sldChg chg="addSp delSp modSp mod chgLayout">
        <pc:chgData name="Stephen Walker" userId="fda1f2e699285ab7" providerId="LiveId" clId="{3488501B-C9CB-4E64-AD02-69F05ADEA1B2}" dt="2021-10-06T08:04:01.333" v="965" actId="20577"/>
        <pc:sldMkLst>
          <pc:docMk/>
          <pc:sldMk cId="2793023313" sldId="256"/>
        </pc:sldMkLst>
        <pc:spChg chg="mod ord">
          <ac:chgData name="Stephen Walker" userId="fda1f2e699285ab7" providerId="LiveId" clId="{3488501B-C9CB-4E64-AD02-69F05ADEA1B2}" dt="2021-10-06T08:04:01.333" v="965" actId="20577"/>
          <ac:spMkLst>
            <pc:docMk/>
            <pc:sldMk cId="2793023313" sldId="256"/>
            <ac:spMk id="2" creationId="{EF5C23F4-3998-43FB-AE40-7F52F182A0A5}"/>
          </ac:spMkLst>
        </pc:spChg>
        <pc:spChg chg="mod ord">
          <ac:chgData name="Stephen Walker" userId="fda1f2e699285ab7" providerId="LiveId" clId="{3488501B-C9CB-4E64-AD02-69F05ADEA1B2}" dt="2021-10-06T08:00:58.845" v="908" actId="6264"/>
          <ac:spMkLst>
            <pc:docMk/>
            <pc:sldMk cId="2793023313" sldId="256"/>
            <ac:spMk id="3" creationId="{58FF386F-0932-45A8-921A-66C53A00918B}"/>
          </ac:spMkLst>
        </pc:spChg>
        <pc:spChg chg="add del mod">
          <ac:chgData name="Stephen Walker" userId="fda1f2e699285ab7" providerId="LiveId" clId="{3488501B-C9CB-4E64-AD02-69F05ADEA1B2}" dt="2021-10-04T09:40:28.803" v="691" actId="6264"/>
          <ac:spMkLst>
            <pc:docMk/>
            <pc:sldMk cId="2793023313" sldId="256"/>
            <ac:spMk id="4" creationId="{6F0E7A49-06D1-444D-9EB6-FF4FF11F9D6B}"/>
          </ac:spMkLst>
        </pc:spChg>
        <pc:spChg chg="add del mod">
          <ac:chgData name="Stephen Walker" userId="fda1f2e699285ab7" providerId="LiveId" clId="{3488501B-C9CB-4E64-AD02-69F05ADEA1B2}" dt="2021-10-06T08:00:57.885" v="907" actId="6264"/>
          <ac:spMkLst>
            <pc:docMk/>
            <pc:sldMk cId="2793023313" sldId="256"/>
            <ac:spMk id="4" creationId="{DA418D42-8CF0-40E1-A2FB-BB4325F37529}"/>
          </ac:spMkLst>
        </pc:spChg>
        <pc:spChg chg="add del mod">
          <ac:chgData name="Stephen Walker" userId="fda1f2e699285ab7" providerId="LiveId" clId="{3488501B-C9CB-4E64-AD02-69F05ADEA1B2}" dt="2021-10-04T09:40:28.803" v="691" actId="6264"/>
          <ac:spMkLst>
            <pc:docMk/>
            <pc:sldMk cId="2793023313" sldId="256"/>
            <ac:spMk id="5" creationId="{2F5D1F02-C588-44E3-A2F2-1E75D7A3E17D}"/>
          </ac:spMkLst>
        </pc:spChg>
        <pc:spChg chg="add del mod">
          <ac:chgData name="Stephen Walker" userId="fda1f2e699285ab7" providerId="LiveId" clId="{3488501B-C9CB-4E64-AD02-69F05ADEA1B2}" dt="2021-10-06T08:00:57.885" v="907" actId="6264"/>
          <ac:spMkLst>
            <pc:docMk/>
            <pc:sldMk cId="2793023313" sldId="256"/>
            <ac:spMk id="5" creationId="{FF40D820-A817-4978-80C6-2671B3B256ED}"/>
          </ac:spMkLst>
        </pc:spChg>
        <pc:spChg chg="add del mod">
          <ac:chgData name="Stephen Walker" userId="fda1f2e699285ab7" providerId="LiveId" clId="{3488501B-C9CB-4E64-AD02-69F05ADEA1B2}" dt="2021-10-06T08:00:58.845" v="908" actId="6264"/>
          <ac:spMkLst>
            <pc:docMk/>
            <pc:sldMk cId="2793023313" sldId="256"/>
            <ac:spMk id="6" creationId="{94B1B37F-523C-49A9-B998-A79F6CAC3ABD}"/>
          </ac:spMkLst>
        </pc:spChg>
        <pc:spChg chg="add del mod">
          <ac:chgData name="Stephen Walker" userId="fda1f2e699285ab7" providerId="LiveId" clId="{3488501B-C9CB-4E64-AD02-69F05ADEA1B2}" dt="2021-10-04T09:40:49.772" v="707" actId="6264"/>
          <ac:spMkLst>
            <pc:docMk/>
            <pc:sldMk cId="2793023313" sldId="256"/>
            <ac:spMk id="6" creationId="{E026024A-9E41-46AB-BE5A-C29BAFFE2D6F}"/>
          </ac:spMkLst>
        </pc:spChg>
        <pc:spChg chg="add del mod">
          <ac:chgData name="Stephen Walker" userId="fda1f2e699285ab7" providerId="LiveId" clId="{3488501B-C9CB-4E64-AD02-69F05ADEA1B2}" dt="2021-10-06T08:00:58.845" v="908" actId="6264"/>
          <ac:spMkLst>
            <pc:docMk/>
            <pc:sldMk cId="2793023313" sldId="256"/>
            <ac:spMk id="7" creationId="{315DA008-FA70-4F38-B8D5-22E816FC43ED}"/>
          </ac:spMkLst>
        </pc:spChg>
        <pc:spChg chg="add del mod">
          <ac:chgData name="Stephen Walker" userId="fda1f2e699285ab7" providerId="LiveId" clId="{3488501B-C9CB-4E64-AD02-69F05ADEA1B2}" dt="2021-10-04T09:40:49.772" v="707" actId="6264"/>
          <ac:spMkLst>
            <pc:docMk/>
            <pc:sldMk cId="2793023313" sldId="256"/>
            <ac:spMk id="7" creationId="{F504B3DB-F8CE-40D6-812C-EB1683D1097F}"/>
          </ac:spMkLst>
        </pc:spChg>
        <pc:spChg chg="add del mod">
          <ac:chgData name="Stephen Walker" userId="fda1f2e699285ab7" providerId="LiveId" clId="{3488501B-C9CB-4E64-AD02-69F05ADEA1B2}" dt="2021-10-04T09:43:31.441" v="762" actId="6264"/>
          <ac:spMkLst>
            <pc:docMk/>
            <pc:sldMk cId="2793023313" sldId="256"/>
            <ac:spMk id="8" creationId="{32F90C69-BFF3-4FA9-A453-962FBA915549}"/>
          </ac:spMkLst>
        </pc:spChg>
        <pc:spChg chg="add del mod">
          <ac:chgData name="Stephen Walker" userId="fda1f2e699285ab7" providerId="LiveId" clId="{3488501B-C9CB-4E64-AD02-69F05ADEA1B2}" dt="2021-10-04T09:43:31.441" v="762" actId="6264"/>
          <ac:spMkLst>
            <pc:docMk/>
            <pc:sldMk cId="2793023313" sldId="256"/>
            <ac:spMk id="9" creationId="{FAB4E736-9181-4E41-BEB0-4284E370B642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2793023313" sldId="256"/>
            <ac:spMk id="10" creationId="{8FC4E705-95F9-46AC-9658-C671EE46F296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2793023313" sldId="256"/>
            <ac:spMk id="11" creationId="{4C5F90C1-7A13-4AB4-8CB5-88061A58A943}"/>
          </ac:spMkLst>
        </pc:spChg>
      </pc:sldChg>
      <pc:sldChg chg="addSp delSp modSp new mod chgLayout">
        <pc:chgData name="Stephen Walker" userId="fda1f2e699285ab7" providerId="LiveId" clId="{3488501B-C9CB-4E64-AD02-69F05ADEA1B2}" dt="2021-10-06T08:04:06.201" v="966"/>
        <pc:sldMkLst>
          <pc:docMk/>
          <pc:sldMk cId="3837206331" sldId="257"/>
        </pc:sldMkLst>
        <pc:spChg chg="mod ord">
          <ac:chgData name="Stephen Walker" userId="fda1f2e699285ab7" providerId="LiveId" clId="{3488501B-C9CB-4E64-AD02-69F05ADEA1B2}" dt="2021-10-06T08:04:06.201" v="966"/>
          <ac:spMkLst>
            <pc:docMk/>
            <pc:sldMk cId="3837206331" sldId="257"/>
            <ac:spMk id="2" creationId="{E18159D7-E087-4EA5-B1DA-E8B88F08EEB0}"/>
          </ac:spMkLst>
        </pc:spChg>
        <pc:spChg chg="mod ord">
          <ac:chgData name="Stephen Walker" userId="fda1f2e699285ab7" providerId="LiveId" clId="{3488501B-C9CB-4E64-AD02-69F05ADEA1B2}" dt="2021-10-06T08:01:18.252" v="911" actId="6264"/>
          <ac:spMkLst>
            <pc:docMk/>
            <pc:sldMk cId="3837206331" sldId="257"/>
            <ac:spMk id="3" creationId="{651572FE-1B04-4358-AB3C-845BE0B2D1E3}"/>
          </ac:spMkLst>
        </pc:spChg>
        <pc:spChg chg="add del mod">
          <ac:chgData name="Stephen Walker" userId="fda1f2e699285ab7" providerId="LiveId" clId="{3488501B-C9CB-4E64-AD02-69F05ADEA1B2}" dt="2021-10-06T08:01:18.252" v="911" actId="6264"/>
          <ac:spMkLst>
            <pc:docMk/>
            <pc:sldMk cId="3837206331" sldId="257"/>
            <ac:spMk id="4" creationId="{297A39DC-46EF-4B26-9321-06B1F65D5E9E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3837206331" sldId="257"/>
            <ac:spMk id="4" creationId="{FB2BAF6B-B99E-44E3-AF9D-1DDCFCE0F020}"/>
          </ac:spMkLst>
        </pc:spChg>
        <pc:spChg chg="add del mod">
          <ac:chgData name="Stephen Walker" userId="fda1f2e699285ab7" providerId="LiveId" clId="{3488501B-C9CB-4E64-AD02-69F05ADEA1B2}" dt="2021-10-06T08:01:18.252" v="911" actId="6264"/>
          <ac:spMkLst>
            <pc:docMk/>
            <pc:sldMk cId="3837206331" sldId="257"/>
            <ac:spMk id="5" creationId="{079FF3D1-8D5D-4A6D-9E50-3891FCEE79D4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3837206331" sldId="257"/>
            <ac:spMk id="5" creationId="{102A1D9D-C191-4899-9061-D04A9F54EF2F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4126383937" sldId="257"/>
        </pc:sldMkLst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1406363587" sldId="258"/>
        </pc:sldMkLst>
      </pc:sldChg>
      <pc:sldChg chg="addSp delSp modSp new mod chgLayout">
        <pc:chgData name="Stephen Walker" userId="fda1f2e699285ab7" providerId="LiveId" clId="{3488501B-C9CB-4E64-AD02-69F05ADEA1B2}" dt="2021-10-06T08:04:08.980" v="967"/>
        <pc:sldMkLst>
          <pc:docMk/>
          <pc:sldMk cId="2372017949" sldId="258"/>
        </pc:sldMkLst>
        <pc:spChg chg="mod ord">
          <ac:chgData name="Stephen Walker" userId="fda1f2e699285ab7" providerId="LiveId" clId="{3488501B-C9CB-4E64-AD02-69F05ADEA1B2}" dt="2021-10-06T08:04:08.980" v="967"/>
          <ac:spMkLst>
            <pc:docMk/>
            <pc:sldMk cId="2372017949" sldId="258"/>
            <ac:spMk id="2" creationId="{76A4161E-887B-4BFE-A951-F5B919A9A1D1}"/>
          </ac:spMkLst>
        </pc:spChg>
        <pc:spChg chg="mod ord">
          <ac:chgData name="Stephen Walker" userId="fda1f2e699285ab7" providerId="LiveId" clId="{3488501B-C9CB-4E64-AD02-69F05ADEA1B2}" dt="2021-10-06T08:02:18.367" v="925" actId="6264"/>
          <ac:spMkLst>
            <pc:docMk/>
            <pc:sldMk cId="2372017949" sldId="258"/>
            <ac:spMk id="3" creationId="{AA7ECA0F-3520-4300-AB4E-585CFB8C9803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2372017949" sldId="258"/>
            <ac:spMk id="4" creationId="{01924970-E0B6-4109-8666-382C7CF6B220}"/>
          </ac:spMkLst>
        </pc:spChg>
        <pc:spChg chg="add del mod">
          <ac:chgData name="Stephen Walker" userId="fda1f2e699285ab7" providerId="LiveId" clId="{3488501B-C9CB-4E64-AD02-69F05ADEA1B2}" dt="2021-10-06T08:01:28.500" v="914" actId="6264"/>
          <ac:spMkLst>
            <pc:docMk/>
            <pc:sldMk cId="2372017949" sldId="258"/>
            <ac:spMk id="4" creationId="{3CDD0C1E-FF26-41F0-BF6A-C0033DCB8C5C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2372017949" sldId="258"/>
            <ac:spMk id="5" creationId="{1139DB41-EF71-4984-ACFC-B18E0EF7FE50}"/>
          </ac:spMkLst>
        </pc:spChg>
        <pc:spChg chg="add del mod">
          <ac:chgData name="Stephen Walker" userId="fda1f2e699285ab7" providerId="LiveId" clId="{3488501B-C9CB-4E64-AD02-69F05ADEA1B2}" dt="2021-10-06T08:01:28.500" v="914" actId="6264"/>
          <ac:spMkLst>
            <pc:docMk/>
            <pc:sldMk cId="2372017949" sldId="258"/>
            <ac:spMk id="5" creationId="{DF0AEF66-6378-4603-AAAD-3779DAC5E161}"/>
          </ac:spMkLst>
        </pc:spChg>
        <pc:spChg chg="add del mod">
          <ac:chgData name="Stephen Walker" userId="fda1f2e699285ab7" providerId="LiveId" clId="{3488501B-C9CB-4E64-AD02-69F05ADEA1B2}" dt="2021-10-06T08:02:18.367" v="925" actId="6264"/>
          <ac:spMkLst>
            <pc:docMk/>
            <pc:sldMk cId="2372017949" sldId="258"/>
            <ac:spMk id="6" creationId="{792A9A43-B933-46B2-BE9D-C186BCFFD546}"/>
          </ac:spMkLst>
        </pc:spChg>
        <pc:spChg chg="add del mod">
          <ac:chgData name="Stephen Walker" userId="fda1f2e699285ab7" providerId="LiveId" clId="{3488501B-C9CB-4E64-AD02-69F05ADEA1B2}" dt="2021-10-06T08:02:18.367" v="925" actId="6264"/>
          <ac:spMkLst>
            <pc:docMk/>
            <pc:sldMk cId="2372017949" sldId="258"/>
            <ac:spMk id="7" creationId="{DFE8E6EC-82AB-4C82-BF2C-888A7BB00D18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3179806822" sldId="259"/>
        </pc:sldMkLst>
      </pc:sldChg>
      <pc:sldChg chg="addSp delSp modSp new mod chgLayout">
        <pc:chgData name="Stephen Walker" userId="fda1f2e699285ab7" providerId="LiveId" clId="{3488501B-C9CB-4E64-AD02-69F05ADEA1B2}" dt="2021-10-06T08:04:17.634" v="978" actId="20577"/>
        <pc:sldMkLst>
          <pc:docMk/>
          <pc:sldMk cId="3493403938" sldId="259"/>
        </pc:sldMkLst>
        <pc:spChg chg="mod ord">
          <ac:chgData name="Stephen Walker" userId="fda1f2e699285ab7" providerId="LiveId" clId="{3488501B-C9CB-4E64-AD02-69F05ADEA1B2}" dt="2021-10-06T08:04:17.634" v="978" actId="20577"/>
          <ac:spMkLst>
            <pc:docMk/>
            <pc:sldMk cId="3493403938" sldId="259"/>
            <ac:spMk id="2" creationId="{500B37C9-072E-4DE6-B412-86563F0C1740}"/>
          </ac:spMkLst>
        </pc:spChg>
        <pc:spChg chg="mod ord">
          <ac:chgData name="Stephen Walker" userId="fda1f2e699285ab7" providerId="LiveId" clId="{3488501B-C9CB-4E64-AD02-69F05ADEA1B2}" dt="2021-10-06T08:01:31.331" v="915" actId="6264"/>
          <ac:spMkLst>
            <pc:docMk/>
            <pc:sldMk cId="3493403938" sldId="259"/>
            <ac:spMk id="3" creationId="{3B18652B-3D96-4C5C-9596-30093A3C606D}"/>
          </ac:spMkLst>
        </pc:spChg>
        <pc:spChg chg="add del mod">
          <ac:chgData name="Stephen Walker" userId="fda1f2e699285ab7" providerId="LiveId" clId="{3488501B-C9CB-4E64-AD02-69F05ADEA1B2}" dt="2021-10-06T08:01:31.331" v="915" actId="6264"/>
          <ac:spMkLst>
            <pc:docMk/>
            <pc:sldMk cId="3493403938" sldId="259"/>
            <ac:spMk id="4" creationId="{5862C01D-CD6E-4260-80CC-CE9851008F2B}"/>
          </ac:spMkLst>
        </pc:spChg>
        <pc:spChg chg="add del mod">
          <ac:chgData name="Stephen Walker" userId="fda1f2e699285ab7" providerId="LiveId" clId="{3488501B-C9CB-4E64-AD02-69F05ADEA1B2}" dt="2021-10-04T09:44:11.355" v="789" actId="6264"/>
          <ac:spMkLst>
            <pc:docMk/>
            <pc:sldMk cId="3493403938" sldId="259"/>
            <ac:spMk id="4" creationId="{C2E3D4E9-160B-4A8C-B75C-FCCF200D74A9}"/>
          </ac:spMkLst>
        </pc:spChg>
        <pc:spChg chg="add del mod">
          <ac:chgData name="Stephen Walker" userId="fda1f2e699285ab7" providerId="LiveId" clId="{3488501B-C9CB-4E64-AD02-69F05ADEA1B2}" dt="2021-10-04T09:44:11.355" v="789" actId="6264"/>
          <ac:spMkLst>
            <pc:docMk/>
            <pc:sldMk cId="3493403938" sldId="259"/>
            <ac:spMk id="5" creationId="{68440223-673C-4F27-A64D-88836CD76D58}"/>
          </ac:spMkLst>
        </pc:spChg>
        <pc:spChg chg="add del mod">
          <ac:chgData name="Stephen Walker" userId="fda1f2e699285ab7" providerId="LiveId" clId="{3488501B-C9CB-4E64-AD02-69F05ADEA1B2}" dt="2021-10-06T08:01:31.331" v="915" actId="6264"/>
          <ac:spMkLst>
            <pc:docMk/>
            <pc:sldMk cId="3493403938" sldId="259"/>
            <ac:spMk id="5" creationId="{D658ABA7-F42E-48B3-9C12-0CEE65ED5FD6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3493403938" sldId="259"/>
            <ac:spMk id="6" creationId="{85E7EEF3-B210-4471-A750-28CD3EBEBB56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3493403938" sldId="259"/>
            <ac:spMk id="7" creationId="{A921C3A0-A4C8-49D6-B799-042D21033EA1}"/>
          </ac:spMkLst>
        </pc:spChg>
      </pc:sldChg>
      <pc:sldChg chg="addSp delSp modSp new mod chgLayout">
        <pc:chgData name="Stephen Walker" userId="fda1f2e699285ab7" providerId="LiveId" clId="{3488501B-C9CB-4E64-AD02-69F05ADEA1B2}" dt="2021-10-06T08:04:22.692" v="979"/>
        <pc:sldMkLst>
          <pc:docMk/>
          <pc:sldMk cId="1061649099" sldId="260"/>
        </pc:sldMkLst>
        <pc:spChg chg="mod ord">
          <ac:chgData name="Stephen Walker" userId="fda1f2e699285ab7" providerId="LiveId" clId="{3488501B-C9CB-4E64-AD02-69F05ADEA1B2}" dt="2021-10-06T08:04:22.692" v="979"/>
          <ac:spMkLst>
            <pc:docMk/>
            <pc:sldMk cId="1061649099" sldId="260"/>
            <ac:spMk id="2" creationId="{C728D748-64FE-46E2-8E16-0409A33366D9}"/>
          </ac:spMkLst>
        </pc:spChg>
        <pc:spChg chg="mod ord">
          <ac:chgData name="Stephen Walker" userId="fda1f2e699285ab7" providerId="LiveId" clId="{3488501B-C9CB-4E64-AD02-69F05ADEA1B2}" dt="2021-10-04T09:47:06.393" v="805" actId="6264"/>
          <ac:spMkLst>
            <pc:docMk/>
            <pc:sldMk cId="1061649099" sldId="260"/>
            <ac:spMk id="3" creationId="{4D7BE780-B892-42C8-80FC-789B8C61F741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1061649099" sldId="260"/>
            <ac:spMk id="4" creationId="{CD0780C4-B597-47F4-AE3F-81E2AB326D59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1061649099" sldId="260"/>
            <ac:spMk id="5" creationId="{275777CD-E9F8-4F5F-ABC4-8B73C24DA785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1677153869" sldId="260"/>
        </pc:sldMkLst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1553804736" sldId="261"/>
        </pc:sldMkLst>
      </pc:sldChg>
      <pc:sldChg chg="addSp delSp modSp new mod chgLayout">
        <pc:chgData name="Stephen Walker" userId="fda1f2e699285ab7" providerId="LiveId" clId="{3488501B-C9CB-4E64-AD02-69F05ADEA1B2}" dt="2021-10-06T08:04:25.797" v="980"/>
        <pc:sldMkLst>
          <pc:docMk/>
          <pc:sldMk cId="2867589161" sldId="261"/>
        </pc:sldMkLst>
        <pc:spChg chg="mod ord">
          <ac:chgData name="Stephen Walker" userId="fda1f2e699285ab7" providerId="LiveId" clId="{3488501B-C9CB-4E64-AD02-69F05ADEA1B2}" dt="2021-10-06T08:04:25.797" v="980"/>
          <ac:spMkLst>
            <pc:docMk/>
            <pc:sldMk cId="2867589161" sldId="261"/>
            <ac:spMk id="2" creationId="{E54B7329-86C8-4489-BCBF-45741D8F969E}"/>
          </ac:spMkLst>
        </pc:spChg>
        <pc:spChg chg="mod ord">
          <ac:chgData name="Stephen Walker" userId="fda1f2e699285ab7" providerId="LiveId" clId="{3488501B-C9CB-4E64-AD02-69F05ADEA1B2}" dt="2021-10-04T09:47:06.393" v="805" actId="6264"/>
          <ac:spMkLst>
            <pc:docMk/>
            <pc:sldMk cId="2867589161" sldId="261"/>
            <ac:spMk id="3" creationId="{DBAEBBD6-F3BC-49CA-B244-9291E98C5AE6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2867589161" sldId="261"/>
            <ac:spMk id="4" creationId="{998705EB-4597-46DE-AB5B-7EEAF23A772C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2867589161" sldId="261"/>
            <ac:spMk id="5" creationId="{7BAFCDE9-DD5D-45F6-AE09-DD82A74361CF}"/>
          </ac:spMkLst>
        </pc:spChg>
      </pc:sldChg>
      <pc:sldChg chg="addSp delSp modSp new mod chgLayout">
        <pc:chgData name="Stephen Walker" userId="fda1f2e699285ab7" providerId="LiveId" clId="{3488501B-C9CB-4E64-AD02-69F05ADEA1B2}" dt="2021-10-06T08:04:29.432" v="981"/>
        <pc:sldMkLst>
          <pc:docMk/>
          <pc:sldMk cId="772329127" sldId="262"/>
        </pc:sldMkLst>
        <pc:spChg chg="mod ord">
          <ac:chgData name="Stephen Walker" userId="fda1f2e699285ab7" providerId="LiveId" clId="{3488501B-C9CB-4E64-AD02-69F05ADEA1B2}" dt="2021-10-06T08:04:29.432" v="981"/>
          <ac:spMkLst>
            <pc:docMk/>
            <pc:sldMk cId="772329127" sldId="262"/>
            <ac:spMk id="2" creationId="{5B8AB1BA-0838-474C-BBC3-6AEC3CF66AD4}"/>
          </ac:spMkLst>
        </pc:spChg>
        <pc:spChg chg="mod ord">
          <ac:chgData name="Stephen Walker" userId="fda1f2e699285ab7" providerId="LiveId" clId="{3488501B-C9CB-4E64-AD02-69F05ADEA1B2}" dt="2021-10-04T09:47:06.393" v="805" actId="6264"/>
          <ac:spMkLst>
            <pc:docMk/>
            <pc:sldMk cId="772329127" sldId="262"/>
            <ac:spMk id="3" creationId="{44FCDF31-B127-4245-B6C6-E9EA62EBA598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772329127" sldId="262"/>
            <ac:spMk id="4" creationId="{A35B1881-B16F-4BD8-8F30-0447584F2A43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772329127" sldId="262"/>
            <ac:spMk id="5" creationId="{FF4B6FA7-505E-4936-A30D-323A264D1F53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3221725220" sldId="262"/>
        </pc:sldMkLst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2804603254" sldId="263"/>
        </pc:sldMkLst>
      </pc:sldChg>
      <pc:sldChg chg="addSp delSp modSp new mod chgLayout">
        <pc:chgData name="Stephen Walker" userId="fda1f2e699285ab7" providerId="LiveId" clId="{3488501B-C9CB-4E64-AD02-69F05ADEA1B2}" dt="2021-10-06T08:04:32.875" v="982"/>
        <pc:sldMkLst>
          <pc:docMk/>
          <pc:sldMk cId="3460177769" sldId="263"/>
        </pc:sldMkLst>
        <pc:spChg chg="mod ord">
          <ac:chgData name="Stephen Walker" userId="fda1f2e699285ab7" providerId="LiveId" clId="{3488501B-C9CB-4E64-AD02-69F05ADEA1B2}" dt="2021-10-06T08:04:32.875" v="982"/>
          <ac:spMkLst>
            <pc:docMk/>
            <pc:sldMk cId="3460177769" sldId="263"/>
            <ac:spMk id="2" creationId="{207F3F94-C910-4E6C-BA91-DA1E2AD88461}"/>
          </ac:spMkLst>
        </pc:spChg>
        <pc:spChg chg="mod ord">
          <ac:chgData name="Stephen Walker" userId="fda1f2e699285ab7" providerId="LiveId" clId="{3488501B-C9CB-4E64-AD02-69F05ADEA1B2}" dt="2021-10-04T09:47:06.393" v="805" actId="6264"/>
          <ac:spMkLst>
            <pc:docMk/>
            <pc:sldMk cId="3460177769" sldId="263"/>
            <ac:spMk id="3" creationId="{E843998E-F83E-40C4-93CA-3CDCFF44531D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3460177769" sldId="263"/>
            <ac:spMk id="4" creationId="{2C0AA059-CF5A-444E-B7C7-F0CE7F47EC4B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3460177769" sldId="263"/>
            <ac:spMk id="5" creationId="{7C179BF0-6984-4990-B72B-B1FA592EC986}"/>
          </ac:spMkLst>
        </pc:spChg>
      </pc:sldChg>
      <pc:sldChg chg="addSp delSp modSp new mod chgLayout">
        <pc:chgData name="Stephen Walker" userId="fda1f2e699285ab7" providerId="LiveId" clId="{3488501B-C9CB-4E64-AD02-69F05ADEA1B2}" dt="2021-10-06T08:04:36.362" v="983"/>
        <pc:sldMkLst>
          <pc:docMk/>
          <pc:sldMk cId="4151322957" sldId="264"/>
        </pc:sldMkLst>
        <pc:spChg chg="mod ord">
          <ac:chgData name="Stephen Walker" userId="fda1f2e699285ab7" providerId="LiveId" clId="{3488501B-C9CB-4E64-AD02-69F05ADEA1B2}" dt="2021-10-06T08:04:36.362" v="983"/>
          <ac:spMkLst>
            <pc:docMk/>
            <pc:sldMk cId="4151322957" sldId="264"/>
            <ac:spMk id="2" creationId="{50C332BA-39EA-4296-AD8B-2FB9DBFB5050}"/>
          </ac:spMkLst>
        </pc:spChg>
        <pc:spChg chg="mod ord">
          <ac:chgData name="Stephen Walker" userId="fda1f2e699285ab7" providerId="LiveId" clId="{3488501B-C9CB-4E64-AD02-69F05ADEA1B2}" dt="2021-10-04T09:47:06.393" v="805" actId="6264"/>
          <ac:spMkLst>
            <pc:docMk/>
            <pc:sldMk cId="4151322957" sldId="264"/>
            <ac:spMk id="3" creationId="{E894D7C1-DA90-448C-8C6A-E2DE4172FB69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4151322957" sldId="264"/>
            <ac:spMk id="4" creationId="{B4137A4A-AFD9-44D2-A146-2F737C7AEDBD}"/>
          </ac:spMkLst>
        </pc:spChg>
        <pc:spChg chg="add del mod">
          <ac:chgData name="Stephen Walker" userId="fda1f2e699285ab7" providerId="LiveId" clId="{3488501B-C9CB-4E64-AD02-69F05ADEA1B2}" dt="2021-10-04T09:47:06.393" v="805" actId="6264"/>
          <ac:spMkLst>
            <pc:docMk/>
            <pc:sldMk cId="4151322957" sldId="264"/>
            <ac:spMk id="5" creationId="{C26F9CE2-BB93-418C-B341-679E0529B9BF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4231254760" sldId="264"/>
        </pc:sldMkLst>
      </pc:sldChg>
      <pc:sldChg chg="addSp delSp modSp new mod chgLayout">
        <pc:chgData name="Stephen Walker" userId="fda1f2e699285ab7" providerId="LiveId" clId="{3488501B-C9CB-4E64-AD02-69F05ADEA1B2}" dt="2021-10-06T08:02:42.937" v="929" actId="6264"/>
        <pc:sldMkLst>
          <pc:docMk/>
          <pc:sldMk cId="757174134" sldId="265"/>
        </pc:sldMkLst>
        <pc:spChg chg="add mod ord">
          <ac:chgData name="Stephen Walker" userId="fda1f2e699285ab7" providerId="LiveId" clId="{3488501B-C9CB-4E64-AD02-69F05ADEA1B2}" dt="2021-10-06T08:02:42.937" v="929" actId="6264"/>
          <ac:spMkLst>
            <pc:docMk/>
            <pc:sldMk cId="757174134" sldId="265"/>
            <ac:spMk id="2" creationId="{9F91E1EE-3C3C-4CF1-AC4E-2F62CEACB7EE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757174134" sldId="265"/>
            <ac:spMk id="2" creationId="{D5E718D1-BEF5-4927-8B5A-654BD16B125B}"/>
          </ac:spMkLst>
        </pc:spChg>
        <pc:spChg chg="add mod ord">
          <ac:chgData name="Stephen Walker" userId="fda1f2e699285ab7" providerId="LiveId" clId="{3488501B-C9CB-4E64-AD02-69F05ADEA1B2}" dt="2021-10-06T08:02:42.937" v="929" actId="6264"/>
          <ac:spMkLst>
            <pc:docMk/>
            <pc:sldMk cId="757174134" sldId="265"/>
            <ac:spMk id="3" creationId="{5FE9A6E0-98D9-4329-BA85-7C7AF8ABD9E4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757174134" sldId="265"/>
            <ac:spMk id="3" creationId="{BEEFF1AA-75F5-4AD3-970F-887874323723}"/>
          </ac:spMkLst>
        </pc:spChg>
        <pc:spChg chg="add del mod ord">
          <ac:chgData name="Stephen Walker" userId="fda1f2e699285ab7" providerId="LiveId" clId="{3488501B-C9CB-4E64-AD02-69F05ADEA1B2}" dt="2021-10-06T08:02:42.937" v="929" actId="6264"/>
          <ac:spMkLst>
            <pc:docMk/>
            <pc:sldMk cId="757174134" sldId="265"/>
            <ac:spMk id="4" creationId="{A1675234-FB61-4C5B-91A4-B47830CBCF2E}"/>
          </ac:spMkLst>
        </pc:spChg>
        <pc:spChg chg="add del mod ord">
          <ac:chgData name="Stephen Walker" userId="fda1f2e699285ab7" providerId="LiveId" clId="{3488501B-C9CB-4E64-AD02-69F05ADEA1B2}" dt="2021-10-06T08:02:42.937" v="929" actId="6264"/>
          <ac:spMkLst>
            <pc:docMk/>
            <pc:sldMk cId="757174134" sldId="265"/>
            <ac:spMk id="5" creationId="{5FBB2632-3DEB-4EF7-8950-6AEBBE812A6B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1212764827" sldId="265"/>
        </pc:sldMkLst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475049953" sldId="266"/>
        </pc:sldMkLst>
      </pc:sldChg>
      <pc:sldChg chg="addSp delSp modSp new mod chgLayout">
        <pc:chgData name="Stephen Walker" userId="fda1f2e699285ab7" providerId="LiveId" clId="{3488501B-C9CB-4E64-AD02-69F05ADEA1B2}" dt="2021-10-04T09:47:06.393" v="805" actId="6264"/>
        <pc:sldMkLst>
          <pc:docMk/>
          <pc:sldMk cId="2718795916" sldId="266"/>
        </pc:sldMkLst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2718795916" sldId="266"/>
            <ac:spMk id="2" creationId="{46698CEB-2B4F-4463-BF45-764E2892824E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2718795916" sldId="266"/>
            <ac:spMk id="3" creationId="{C7DCBBE4-A909-40C8-8E12-CB9343728639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2718795916" sldId="266"/>
            <ac:spMk id="4" creationId="{6E60A203-738F-4CBF-855B-B0308EB2F7E1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2718795916" sldId="266"/>
            <ac:spMk id="5" creationId="{B998AECE-0C6A-48BD-AD97-BF53232EC0C8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2718795916" sldId="266"/>
            <ac:spMk id="6" creationId="{444CC630-1943-434E-A6EA-CA8CCD2008A5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2718795916" sldId="266"/>
            <ac:spMk id="7" creationId="{1C296303-BEA4-407F-AC27-8676E082AFF0}"/>
          </ac:spMkLst>
        </pc:spChg>
      </pc:sldChg>
      <pc:sldChg chg="addSp delSp modSp new mod chgLayout">
        <pc:chgData name="Stephen Walker" userId="fda1f2e699285ab7" providerId="LiveId" clId="{3488501B-C9CB-4E64-AD02-69F05ADEA1B2}" dt="2021-10-04T09:47:06.393" v="805" actId="6264"/>
        <pc:sldMkLst>
          <pc:docMk/>
          <pc:sldMk cId="2924198959" sldId="267"/>
        </pc:sldMkLst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2924198959" sldId="267"/>
            <ac:spMk id="2" creationId="{120E7EF2-E114-44CF-9FE3-BD5C186EF4C0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2924198959" sldId="267"/>
            <ac:spMk id="3" creationId="{B9E76367-9BF1-4847-BAC4-F172E30E732A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3267186468" sldId="267"/>
        </pc:sldMkLst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879628705" sldId="268"/>
        </pc:sldMkLst>
      </pc:sldChg>
      <pc:sldChg chg="new mod chgLayout">
        <pc:chgData name="Stephen Walker" userId="fda1f2e699285ab7" providerId="LiveId" clId="{3488501B-C9CB-4E64-AD02-69F05ADEA1B2}" dt="2021-10-04T09:47:06.393" v="805" actId="6264"/>
        <pc:sldMkLst>
          <pc:docMk/>
          <pc:sldMk cId="3691396400" sldId="268"/>
        </pc:sldMkLst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578783660" sldId="269"/>
        </pc:sldMkLst>
      </pc:sldChg>
      <pc:sldChg chg="addSp delSp modSp new mod chgLayout">
        <pc:chgData name="Stephen Walker" userId="fda1f2e699285ab7" providerId="LiveId" clId="{3488501B-C9CB-4E64-AD02-69F05ADEA1B2}" dt="2021-10-04T09:47:06.393" v="805" actId="6264"/>
        <pc:sldMkLst>
          <pc:docMk/>
          <pc:sldMk cId="1120424806" sldId="269"/>
        </pc:sldMkLst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1120424806" sldId="269"/>
            <ac:spMk id="2" creationId="{F37A8119-AED6-4B6E-B587-81C26083CB1F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1120424806" sldId="269"/>
            <ac:spMk id="3" creationId="{FEE8ADAF-FFE4-46D3-86A6-75D4602461EA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1120424806" sldId="269"/>
            <ac:spMk id="4" creationId="{4845361D-5EB5-4BB8-B956-CBD2EDFB1359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1120424806" sldId="269"/>
            <ac:spMk id="5" creationId="{BE9A1C51-C394-43A1-828A-6FBDB50F346B}"/>
          </ac:spMkLst>
        </pc:spChg>
      </pc:sldChg>
      <pc:sldChg chg="addSp delSp modSp new mod chgLayout">
        <pc:chgData name="Stephen Walker" userId="fda1f2e699285ab7" providerId="LiveId" clId="{3488501B-C9CB-4E64-AD02-69F05ADEA1B2}" dt="2021-10-04T09:47:06.393" v="805" actId="6264"/>
        <pc:sldMkLst>
          <pc:docMk/>
          <pc:sldMk cId="341591824" sldId="270"/>
        </pc:sldMkLst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341591824" sldId="270"/>
            <ac:spMk id="2" creationId="{6BDBEF2B-85DA-4837-B721-CC5D969FA969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341591824" sldId="270"/>
            <ac:spMk id="3" creationId="{57669DA8-DE91-4D2D-8B70-FFC546FEE77C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341591824" sldId="270"/>
            <ac:spMk id="4" creationId="{D35A4161-90AA-441E-A643-7F8D65E715D9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341591824" sldId="270"/>
            <ac:spMk id="5" creationId="{4C1D2B49-997A-4CA6-866E-CB8AF770F33B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3058285000" sldId="270"/>
        </pc:sldMkLst>
      </pc:sldChg>
      <pc:sldChg chg="addSp delSp modSp new mod chgLayout">
        <pc:chgData name="Stephen Walker" userId="fda1f2e699285ab7" providerId="LiveId" clId="{3488501B-C9CB-4E64-AD02-69F05ADEA1B2}" dt="2021-10-04T09:47:06.393" v="805" actId="6264"/>
        <pc:sldMkLst>
          <pc:docMk/>
          <pc:sldMk cId="71798736" sldId="271"/>
        </pc:sldMkLst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71798736" sldId="271"/>
            <ac:spMk id="2" creationId="{7D856231-B435-42FF-BC4D-8CFD89A34CA8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71798736" sldId="271"/>
            <ac:spMk id="3" creationId="{BE1CC377-4010-4EFA-ACFC-4EFCC4A0B57C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71798736" sldId="271"/>
            <ac:spMk id="4" creationId="{89400F61-A2CA-4FA1-97EE-97CE40C3322A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71798736" sldId="271"/>
            <ac:spMk id="5" creationId="{7778E2FC-1FB3-4A59-A036-9A631622D257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71798736" sldId="271"/>
            <ac:spMk id="6" creationId="{B548A629-5136-47D9-80A4-7F7294EEAAD8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71798736" sldId="271"/>
            <ac:spMk id="7" creationId="{B49F3817-DCBD-46E9-B359-3C9B64DA420B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3363657206" sldId="271"/>
        </pc:sldMkLst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2523709095" sldId="272"/>
        </pc:sldMkLst>
      </pc:sldChg>
      <pc:sldChg chg="addSp delSp modSp new mod chgLayout">
        <pc:chgData name="Stephen Walker" userId="fda1f2e699285ab7" providerId="LiveId" clId="{3488501B-C9CB-4E64-AD02-69F05ADEA1B2}" dt="2021-10-04T09:47:06.393" v="805" actId="6264"/>
        <pc:sldMkLst>
          <pc:docMk/>
          <pc:sldMk cId="3325427222" sldId="272"/>
        </pc:sldMkLst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3325427222" sldId="272"/>
            <ac:spMk id="2" creationId="{62B5ABAF-3DF4-4F40-BA9D-32D13A5BA7F1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3325427222" sldId="272"/>
            <ac:spMk id="3" creationId="{0F0DD49A-347A-4FE4-A3DA-F09BC0D1F2CB}"/>
          </ac:spMkLst>
        </pc:spChg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3325427222" sldId="272"/>
            <ac:spMk id="4" creationId="{5B012783-EA40-4A77-A3B9-EC8782F75230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3325427222" sldId="272"/>
            <ac:spMk id="5" creationId="{C464B95E-60D7-447A-828F-1C49DCEC05B6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3325427222" sldId="272"/>
            <ac:spMk id="6" creationId="{9E8911C6-EF6D-4197-96C9-90F023229D0B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3325427222" sldId="272"/>
            <ac:spMk id="7" creationId="{9684FA26-ECB5-4EFD-8278-8AFBCA34F76A}"/>
          </ac:spMkLst>
        </pc:spChg>
      </pc:sldChg>
      <pc:sldChg chg="addSp delSp modSp new mod chgLayout">
        <pc:chgData name="Stephen Walker" userId="fda1f2e699285ab7" providerId="LiveId" clId="{3488501B-C9CB-4E64-AD02-69F05ADEA1B2}" dt="2021-10-04T09:47:06.393" v="805" actId="6264"/>
        <pc:sldMkLst>
          <pc:docMk/>
          <pc:sldMk cId="812091188" sldId="273"/>
        </pc:sldMkLst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812091188" sldId="273"/>
            <ac:spMk id="2" creationId="{2736B17D-0835-4EA1-898D-013657DE1F75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812091188" sldId="273"/>
            <ac:spMk id="3" creationId="{C4149E0B-BF5A-4D65-ADA5-B89941C32112}"/>
          </ac:spMkLst>
        </pc:spChg>
      </pc:sldChg>
      <pc:sldChg chg="del">
        <pc:chgData name="Stephen Walker" userId="fda1f2e699285ab7" providerId="LiveId" clId="{3488501B-C9CB-4E64-AD02-69F05ADEA1B2}" dt="2021-10-04T09:14:32.704" v="43" actId="47"/>
        <pc:sldMkLst>
          <pc:docMk/>
          <pc:sldMk cId="1252381639" sldId="273"/>
        </pc:sldMkLst>
      </pc:sldChg>
      <pc:sldChg chg="addSp delSp modSp new mod ord chgLayout">
        <pc:chgData name="Stephen Walker" userId="fda1f2e699285ab7" providerId="LiveId" clId="{3488501B-C9CB-4E64-AD02-69F05ADEA1B2}" dt="2021-10-04T09:47:06.393" v="805" actId="6264"/>
        <pc:sldMkLst>
          <pc:docMk/>
          <pc:sldMk cId="2942772161" sldId="274"/>
        </pc:sldMkLst>
        <pc:spChg chg="del">
          <ac:chgData name="Stephen Walker" userId="fda1f2e699285ab7" providerId="LiveId" clId="{3488501B-C9CB-4E64-AD02-69F05ADEA1B2}" dt="2021-10-04T09:47:06.393" v="805" actId="6264"/>
          <ac:spMkLst>
            <pc:docMk/>
            <pc:sldMk cId="2942772161" sldId="274"/>
            <ac:spMk id="2" creationId="{515A9416-EDD5-4350-992D-8E56B04A902E}"/>
          </ac:spMkLst>
        </pc:spChg>
        <pc:spChg chg="add mod ord">
          <ac:chgData name="Stephen Walker" userId="fda1f2e699285ab7" providerId="LiveId" clId="{3488501B-C9CB-4E64-AD02-69F05ADEA1B2}" dt="2021-10-04T09:47:06.393" v="805" actId="6264"/>
          <ac:spMkLst>
            <pc:docMk/>
            <pc:sldMk cId="2942772161" sldId="274"/>
            <ac:spMk id="3" creationId="{BCD7E45F-C6A3-45BD-868C-30AF2D0598A0}"/>
          </ac:spMkLst>
        </pc:spChg>
      </pc:sldChg>
      <pc:sldMasterChg chg="modSp mod addSldLayout delSldLayout modSldLayout sldLayoutOrd">
        <pc:chgData name="Stephen Walker" userId="fda1f2e699285ab7" providerId="LiveId" clId="{3488501B-C9CB-4E64-AD02-69F05ADEA1B2}" dt="2021-10-06T08:31:09.319" v="984" actId="207"/>
        <pc:sldMasterMkLst>
          <pc:docMk/>
          <pc:sldMasterMk cId="1825700302" sldId="2147483648"/>
        </pc:sldMasterMkLst>
        <pc:spChg chg="mod">
          <ac:chgData name="Stephen Walker" userId="fda1f2e699285ab7" providerId="LiveId" clId="{3488501B-C9CB-4E64-AD02-69F05ADEA1B2}" dt="2021-10-04T09:27:06.401" v="283" actId="207"/>
          <ac:spMkLst>
            <pc:docMk/>
            <pc:sldMasterMk cId="1825700302" sldId="2147483648"/>
            <ac:spMk id="2" creationId="{9C4B4989-4059-4F73-9860-9A765CBA8689}"/>
          </ac:spMkLst>
        </pc:spChg>
        <pc:spChg chg="mod">
          <ac:chgData name="Stephen Walker" userId="fda1f2e699285ab7" providerId="LiveId" clId="{3488501B-C9CB-4E64-AD02-69F05ADEA1B2}" dt="2021-10-04T09:27:27.159" v="285" actId="14100"/>
          <ac:spMkLst>
            <pc:docMk/>
            <pc:sldMasterMk cId="1825700302" sldId="2147483648"/>
            <ac:spMk id="3" creationId="{03BF0888-7EFF-4EC8-B12B-C02973B4443B}"/>
          </ac:spMkLst>
        </pc:spChg>
        <pc:sldLayoutChg chg="modSp mod">
          <pc:chgData name="Stephen Walker" userId="fda1f2e699285ab7" providerId="LiveId" clId="{3488501B-C9CB-4E64-AD02-69F05ADEA1B2}" dt="2021-10-06T08:31:09.319" v="984" actId="207"/>
          <pc:sldLayoutMkLst>
            <pc:docMk/>
            <pc:sldMasterMk cId="1825700302" sldId="2147483648"/>
            <pc:sldLayoutMk cId="3600420357" sldId="2147483649"/>
          </pc:sldLayoutMkLst>
          <pc:spChg chg="mod">
            <ac:chgData name="Stephen Walker" userId="fda1f2e699285ab7" providerId="LiveId" clId="{3488501B-C9CB-4E64-AD02-69F05ADEA1B2}" dt="2021-10-06T08:01:44.094" v="916" actId="403"/>
            <ac:spMkLst>
              <pc:docMk/>
              <pc:sldMasterMk cId="1825700302" sldId="2147483648"/>
              <pc:sldLayoutMk cId="3600420357" sldId="2147483649"/>
              <ac:spMk id="2" creationId="{23AFD426-70AC-4F9C-A42C-5741ADD6C7A7}"/>
            </ac:spMkLst>
          </pc:spChg>
          <pc:spChg chg="mod">
            <ac:chgData name="Stephen Walker" userId="fda1f2e699285ab7" providerId="LiveId" clId="{3488501B-C9CB-4E64-AD02-69F05ADEA1B2}" dt="2021-10-04T09:40:40.146" v="696" actId="1038"/>
            <ac:spMkLst>
              <pc:docMk/>
              <pc:sldMasterMk cId="1825700302" sldId="2147483648"/>
              <pc:sldLayoutMk cId="3600420357" sldId="2147483649"/>
              <ac:spMk id="3" creationId="{9FF50746-1EC3-4722-BAF0-970143089E9E}"/>
            </ac:spMkLst>
          </pc:spChg>
          <pc:spChg chg="mod">
            <ac:chgData name="Stephen Walker" userId="fda1f2e699285ab7" providerId="LiveId" clId="{3488501B-C9CB-4E64-AD02-69F05ADEA1B2}" dt="2021-10-06T08:31:09.319" v="984" actId="207"/>
            <ac:spMkLst>
              <pc:docMk/>
              <pc:sldMasterMk cId="1825700302" sldId="2147483648"/>
              <pc:sldLayoutMk cId="3600420357" sldId="2147483649"/>
              <ac:spMk id="9" creationId="{BD2A3F55-FD4C-4990-8556-927E3156A072}"/>
            </ac:spMkLst>
          </pc:spChg>
          <pc:spChg chg="mod">
            <ac:chgData name="Stephen Walker" userId="fda1f2e699285ab7" providerId="LiveId" clId="{3488501B-C9CB-4E64-AD02-69F05ADEA1B2}" dt="2021-10-04T09:10:28.154" v="14" actId="207"/>
            <ac:spMkLst>
              <pc:docMk/>
              <pc:sldMasterMk cId="1825700302" sldId="2147483648"/>
              <pc:sldLayoutMk cId="3600420357" sldId="2147483649"/>
              <ac:spMk id="10" creationId="{E419F290-3132-4667-8D31-12354052C277}"/>
            </ac:spMkLst>
          </pc:spChg>
          <pc:spChg chg="mod">
            <ac:chgData name="Stephen Walker" userId="fda1f2e699285ab7" providerId="LiveId" clId="{3488501B-C9CB-4E64-AD02-69F05ADEA1B2}" dt="2021-10-04T09:14:49.472" v="44" actId="1076"/>
            <ac:spMkLst>
              <pc:docMk/>
              <pc:sldMasterMk cId="1825700302" sldId="2147483648"/>
              <pc:sldLayoutMk cId="3600420357" sldId="2147483649"/>
              <ac:spMk id="13" creationId="{6B65A54E-8FCE-408C-B7D8-2946161863F8}"/>
            </ac:spMkLst>
          </pc:spChg>
          <pc:spChg chg="mod">
            <ac:chgData name="Stephen Walker" userId="fda1f2e699285ab7" providerId="LiveId" clId="{3488501B-C9CB-4E64-AD02-69F05ADEA1B2}" dt="2021-10-04T09:14:18.159" v="42" actId="14100"/>
            <ac:spMkLst>
              <pc:docMk/>
              <pc:sldMasterMk cId="1825700302" sldId="2147483648"/>
              <pc:sldLayoutMk cId="3600420357" sldId="2147483649"/>
              <ac:spMk id="17" creationId="{E3DAC924-CE55-4743-A83D-358A8ECD18E0}"/>
            </ac:spMkLst>
          </pc:spChg>
          <pc:picChg chg="mod modCrop">
            <ac:chgData name="Stephen Walker" userId="fda1f2e699285ab7" providerId="LiveId" clId="{3488501B-C9CB-4E64-AD02-69F05ADEA1B2}" dt="2021-10-04T09:12:25.303" v="34" actId="14826"/>
            <ac:picMkLst>
              <pc:docMk/>
              <pc:sldMasterMk cId="1825700302" sldId="2147483648"/>
              <pc:sldLayoutMk cId="3600420357" sldId="2147483649"/>
              <ac:picMk id="8" creationId="{9C0A47E6-7060-4578-9001-77856F8F0022}"/>
            </ac:picMkLst>
          </pc:picChg>
          <pc:picChg chg="mod">
            <ac:chgData name="Stephen Walker" userId="fda1f2e699285ab7" providerId="LiveId" clId="{3488501B-C9CB-4E64-AD02-69F05ADEA1B2}" dt="2021-10-04T09:09:45.922" v="8" actId="16037"/>
            <ac:picMkLst>
              <pc:docMk/>
              <pc:sldMasterMk cId="1825700302" sldId="2147483648"/>
              <pc:sldLayoutMk cId="3600420357" sldId="2147483649"/>
              <ac:picMk id="12" creationId="{3AD7A41C-F394-45FB-B62C-88A6B8EA478A}"/>
            </ac:picMkLst>
          </pc:picChg>
        </pc:sldLayoutChg>
        <pc:sldLayoutChg chg="addSp delSp modSp mod">
          <pc:chgData name="Stephen Walker" userId="fda1f2e699285ab7" providerId="LiveId" clId="{3488501B-C9CB-4E64-AD02-69F05ADEA1B2}" dt="2021-10-06T07:59:36.268" v="885"/>
          <pc:sldLayoutMkLst>
            <pc:docMk/>
            <pc:sldMasterMk cId="1825700302" sldId="2147483648"/>
            <pc:sldLayoutMk cId="9856407" sldId="2147483650"/>
          </pc:sldLayoutMkLst>
          <pc:spChg chg="mod">
            <ac:chgData name="Stephen Walker" userId="fda1f2e699285ab7" providerId="LiveId" clId="{3488501B-C9CB-4E64-AD02-69F05ADEA1B2}" dt="2021-10-06T07:59:36.268" v="885"/>
            <ac:spMkLst>
              <pc:docMk/>
              <pc:sldMasterMk cId="1825700302" sldId="2147483648"/>
              <pc:sldLayoutMk cId="9856407" sldId="2147483650"/>
              <ac:spMk id="2" creationId="{BF2FC046-94AA-4950-A75D-DE1D547BA9DA}"/>
            </ac:spMkLst>
          </pc:spChg>
          <pc:spChg chg="mod">
            <ac:chgData name="Stephen Walker" userId="fda1f2e699285ab7" providerId="LiveId" clId="{3488501B-C9CB-4E64-AD02-69F05ADEA1B2}" dt="2021-10-04T09:28:37.605" v="299" actId="1076"/>
            <ac:spMkLst>
              <pc:docMk/>
              <pc:sldMasterMk cId="1825700302" sldId="2147483648"/>
              <pc:sldLayoutMk cId="9856407" sldId="2147483650"/>
              <ac:spMk id="3" creationId="{5718998B-2887-4E87-92C9-C43C240CAF18}"/>
            </ac:spMkLst>
          </pc:spChg>
          <pc:spChg chg="del">
            <ac:chgData name="Stephen Walker" userId="fda1f2e699285ab7" providerId="LiveId" clId="{3488501B-C9CB-4E64-AD02-69F05ADEA1B2}" dt="2021-10-04T09:27:44.279" v="289" actId="478"/>
            <ac:spMkLst>
              <pc:docMk/>
              <pc:sldMasterMk cId="1825700302" sldId="2147483648"/>
              <pc:sldLayoutMk cId="9856407" sldId="2147483650"/>
              <ac:spMk id="6" creationId="{84538165-EB65-4FEE-9396-01D56D0D8834}"/>
            </ac:spMkLst>
          </pc:spChg>
          <pc:spChg chg="del">
            <ac:chgData name="Stephen Walker" userId="fda1f2e699285ab7" providerId="LiveId" clId="{3488501B-C9CB-4E64-AD02-69F05ADEA1B2}" dt="2021-10-04T09:27:43.460" v="288" actId="478"/>
            <ac:spMkLst>
              <pc:docMk/>
              <pc:sldMasterMk cId="1825700302" sldId="2147483648"/>
              <pc:sldLayoutMk cId="9856407" sldId="2147483650"/>
              <ac:spMk id="7" creationId="{14D185B2-1D13-4B87-B6F1-1E52C9266836}"/>
            </ac:spMkLst>
          </pc:spChg>
          <pc:spChg chg="del">
            <ac:chgData name="Stephen Walker" userId="fda1f2e699285ab7" providerId="LiveId" clId="{3488501B-C9CB-4E64-AD02-69F05ADEA1B2}" dt="2021-10-04T09:27:41.953" v="286" actId="478"/>
            <ac:spMkLst>
              <pc:docMk/>
              <pc:sldMasterMk cId="1825700302" sldId="2147483648"/>
              <pc:sldLayoutMk cId="9856407" sldId="2147483650"/>
              <ac:spMk id="8" creationId="{9C00B02F-B4EA-42C7-8A74-AC388B3E1E51}"/>
            </ac:spMkLst>
          </pc:spChg>
          <pc:spChg chg="mod">
            <ac:chgData name="Stephen Walker" userId="fda1f2e699285ab7" providerId="LiveId" clId="{3488501B-C9CB-4E64-AD02-69F05ADEA1B2}" dt="2021-10-04T09:28:37.605" v="299" actId="1076"/>
            <ac:spMkLst>
              <pc:docMk/>
              <pc:sldMasterMk cId="1825700302" sldId="2147483648"/>
              <pc:sldLayoutMk cId="9856407" sldId="2147483650"/>
              <ac:spMk id="9" creationId="{947D239F-6210-4976-9059-C408245698F0}"/>
            </ac:spMkLst>
          </pc:spChg>
          <pc:spChg chg="add mod">
            <ac:chgData name="Stephen Walker" userId="fda1f2e699285ab7" providerId="LiveId" clId="{3488501B-C9CB-4E64-AD02-69F05ADEA1B2}" dt="2021-10-04T09:28:50.214" v="301"/>
            <ac:spMkLst>
              <pc:docMk/>
              <pc:sldMasterMk cId="1825700302" sldId="2147483648"/>
              <pc:sldLayoutMk cId="9856407" sldId="2147483650"/>
              <ac:spMk id="11" creationId="{4AF48869-2E98-4439-8CF8-89C480085F24}"/>
            </ac:spMkLst>
          </pc:spChg>
          <pc:picChg chg="del">
            <ac:chgData name="Stephen Walker" userId="fda1f2e699285ab7" providerId="LiveId" clId="{3488501B-C9CB-4E64-AD02-69F05ADEA1B2}" dt="2021-10-04T09:27:42.976" v="287" actId="478"/>
            <ac:picMkLst>
              <pc:docMk/>
              <pc:sldMasterMk cId="1825700302" sldId="2147483648"/>
              <pc:sldLayoutMk cId="9856407" sldId="2147483650"/>
              <ac:picMk id="10" creationId="{C3BEC29F-2FD3-4435-A541-0CB37C7D475F}"/>
            </ac:picMkLst>
          </pc:picChg>
          <pc:picChg chg="add mod">
            <ac:chgData name="Stephen Walker" userId="fda1f2e699285ab7" providerId="LiveId" clId="{3488501B-C9CB-4E64-AD02-69F05ADEA1B2}" dt="2021-10-04T09:28:50.214" v="301"/>
            <ac:picMkLst>
              <pc:docMk/>
              <pc:sldMasterMk cId="1825700302" sldId="2147483648"/>
              <pc:sldLayoutMk cId="9856407" sldId="2147483650"/>
              <ac:picMk id="12" creationId="{DF380BA9-AABA-4D35-B869-A0400DF8FB99}"/>
            </ac:picMkLst>
          </pc:picChg>
        </pc:sldLayoutChg>
        <pc:sldLayoutChg chg="addSp delSp modSp mod">
          <pc:chgData name="Stephen Walker" userId="fda1f2e699285ab7" providerId="LiveId" clId="{3488501B-C9CB-4E64-AD02-69F05ADEA1B2}" dt="2021-10-06T07:58:55.023" v="877"/>
          <pc:sldLayoutMkLst>
            <pc:docMk/>
            <pc:sldMasterMk cId="1825700302" sldId="2147483648"/>
            <pc:sldLayoutMk cId="1198179874" sldId="2147483651"/>
          </pc:sldLayoutMkLst>
          <pc:spChg chg="mod">
            <ac:chgData name="Stephen Walker" userId="fda1f2e699285ab7" providerId="LiveId" clId="{3488501B-C9CB-4E64-AD02-69F05ADEA1B2}" dt="2021-10-06T07:58:55.023" v="877"/>
            <ac:spMkLst>
              <pc:docMk/>
              <pc:sldMasterMk cId="1825700302" sldId="2147483648"/>
              <pc:sldLayoutMk cId="1198179874" sldId="2147483651"/>
              <ac:spMk id="2" creationId="{23AFD426-70AC-4F9C-A42C-5741ADD6C7A7}"/>
            </ac:spMkLst>
          </pc:spChg>
          <pc:spChg chg="mod">
            <ac:chgData name="Stephen Walker" userId="fda1f2e699285ab7" providerId="LiveId" clId="{3488501B-C9CB-4E64-AD02-69F05ADEA1B2}" dt="2021-10-04T09:17:06.451" v="63" actId="207"/>
            <ac:spMkLst>
              <pc:docMk/>
              <pc:sldMasterMk cId="1825700302" sldId="2147483648"/>
              <pc:sldLayoutMk cId="1198179874" sldId="2147483651"/>
              <ac:spMk id="3" creationId="{9FF50746-1EC3-4722-BAF0-970143089E9E}"/>
            </ac:spMkLst>
          </pc:spChg>
          <pc:spChg chg="mod">
            <ac:chgData name="Stephen Walker" userId="fda1f2e699285ab7" providerId="LiveId" clId="{3488501B-C9CB-4E64-AD02-69F05ADEA1B2}" dt="2021-10-04T09:18:10.279" v="107" actId="14100"/>
            <ac:spMkLst>
              <pc:docMk/>
              <pc:sldMasterMk cId="1825700302" sldId="2147483648"/>
              <pc:sldLayoutMk cId="1198179874" sldId="2147483651"/>
              <ac:spMk id="9" creationId="{BD2A3F55-FD4C-4990-8556-927E3156A072}"/>
            </ac:spMkLst>
          </pc:spChg>
          <pc:spChg chg="mod">
            <ac:chgData name="Stephen Walker" userId="fda1f2e699285ab7" providerId="LiveId" clId="{3488501B-C9CB-4E64-AD02-69F05ADEA1B2}" dt="2021-10-04T09:18:27.998" v="230" actId="207"/>
            <ac:spMkLst>
              <pc:docMk/>
              <pc:sldMasterMk cId="1825700302" sldId="2147483648"/>
              <pc:sldLayoutMk cId="1198179874" sldId="2147483651"/>
              <ac:spMk id="10" creationId="{E419F290-3132-4667-8D31-12354052C277}"/>
            </ac:spMkLst>
          </pc:spChg>
          <pc:spChg chg="add mod">
            <ac:chgData name="Stephen Walker" userId="fda1f2e699285ab7" providerId="LiveId" clId="{3488501B-C9CB-4E64-AD02-69F05ADEA1B2}" dt="2021-10-04T09:17:18.501" v="66" actId="1076"/>
            <ac:spMkLst>
              <pc:docMk/>
              <pc:sldMasterMk cId="1825700302" sldId="2147483648"/>
              <pc:sldLayoutMk cId="1198179874" sldId="2147483651"/>
              <ac:spMk id="11" creationId="{A052AAA3-4DB3-4A78-B9B0-713CD823AEC6}"/>
            </ac:spMkLst>
          </pc:spChg>
          <pc:spChg chg="del mod">
            <ac:chgData name="Stephen Walker" userId="fda1f2e699285ab7" providerId="LiveId" clId="{3488501B-C9CB-4E64-AD02-69F05ADEA1B2}" dt="2021-10-04T09:17:14.001" v="64" actId="478"/>
            <ac:spMkLst>
              <pc:docMk/>
              <pc:sldMasterMk cId="1825700302" sldId="2147483648"/>
              <pc:sldLayoutMk cId="1198179874" sldId="2147483651"/>
              <ac:spMk id="13" creationId="{6B65A54E-8FCE-408C-B7D8-2946161863F8}"/>
            </ac:spMkLst>
          </pc:spChg>
          <pc:picChg chg="mod modCrop">
            <ac:chgData name="Stephen Walker" userId="fda1f2e699285ab7" providerId="LiveId" clId="{3488501B-C9CB-4E64-AD02-69F05ADEA1B2}" dt="2021-10-04T09:19:12.481" v="234" actId="18131"/>
            <ac:picMkLst>
              <pc:docMk/>
              <pc:sldMasterMk cId="1825700302" sldId="2147483648"/>
              <pc:sldLayoutMk cId="1198179874" sldId="2147483651"/>
              <ac:picMk id="8" creationId="{9C0A47E6-7060-4578-9001-77856F8F0022}"/>
            </ac:picMkLst>
          </pc:picChg>
          <pc:picChg chg="mod">
            <ac:chgData name="Stephen Walker" userId="fda1f2e699285ab7" providerId="LiveId" clId="{3488501B-C9CB-4E64-AD02-69F05ADEA1B2}" dt="2021-10-04T09:18:06.108" v="106" actId="1038"/>
            <ac:picMkLst>
              <pc:docMk/>
              <pc:sldMasterMk cId="1825700302" sldId="2147483648"/>
              <pc:sldLayoutMk cId="1198179874" sldId="2147483651"/>
              <ac:picMk id="12" creationId="{3AD7A41C-F394-45FB-B62C-88A6B8EA478A}"/>
            </ac:picMkLst>
          </pc:picChg>
        </pc:sldLayoutChg>
        <pc:sldLayoutChg chg="addSp delSp modSp mod">
          <pc:chgData name="Stephen Walker" userId="fda1f2e699285ab7" providerId="LiveId" clId="{3488501B-C9CB-4E64-AD02-69F05ADEA1B2}" dt="2021-10-06T07:59:52.478" v="889"/>
          <pc:sldLayoutMkLst>
            <pc:docMk/>
            <pc:sldMasterMk cId="1825700302" sldId="2147483648"/>
            <pc:sldLayoutMk cId="3526068211" sldId="2147483652"/>
          </pc:sldLayoutMkLst>
          <pc:spChg chg="mod">
            <ac:chgData name="Stephen Walker" userId="fda1f2e699285ab7" providerId="LiveId" clId="{3488501B-C9CB-4E64-AD02-69F05ADEA1B2}" dt="2021-10-06T07:59:52.478" v="889"/>
            <ac:spMkLst>
              <pc:docMk/>
              <pc:sldMasterMk cId="1825700302" sldId="2147483648"/>
              <pc:sldLayoutMk cId="3526068211" sldId="2147483652"/>
              <ac:spMk id="2" creationId="{BF2FC046-94AA-4950-A75D-DE1D547BA9DA}"/>
            </ac:spMkLst>
          </pc:spChg>
          <pc:spChg chg="mod">
            <ac:chgData name="Stephen Walker" userId="fda1f2e699285ab7" providerId="LiveId" clId="{3488501B-C9CB-4E64-AD02-69F05ADEA1B2}" dt="2021-10-04T09:29:48.432" v="316" actId="14100"/>
            <ac:spMkLst>
              <pc:docMk/>
              <pc:sldMasterMk cId="1825700302" sldId="2147483648"/>
              <pc:sldLayoutMk cId="3526068211" sldId="2147483652"/>
              <ac:spMk id="3" creationId="{5718998B-2887-4E87-92C9-C43C240CAF18}"/>
            </ac:spMkLst>
          </pc:spChg>
          <pc:spChg chg="del">
            <ac:chgData name="Stephen Walker" userId="fda1f2e699285ab7" providerId="LiveId" clId="{3488501B-C9CB-4E64-AD02-69F05ADEA1B2}" dt="2021-10-04T09:29:12.514" v="306" actId="478"/>
            <ac:spMkLst>
              <pc:docMk/>
              <pc:sldMasterMk cId="1825700302" sldId="2147483648"/>
              <pc:sldLayoutMk cId="3526068211" sldId="2147483652"/>
              <ac:spMk id="6" creationId="{84538165-EB65-4FEE-9396-01D56D0D8834}"/>
            </ac:spMkLst>
          </pc:spChg>
          <pc:spChg chg="del">
            <ac:chgData name="Stephen Walker" userId="fda1f2e699285ab7" providerId="LiveId" clId="{3488501B-C9CB-4E64-AD02-69F05ADEA1B2}" dt="2021-10-04T09:29:12.514" v="306" actId="478"/>
            <ac:spMkLst>
              <pc:docMk/>
              <pc:sldMasterMk cId="1825700302" sldId="2147483648"/>
              <pc:sldLayoutMk cId="3526068211" sldId="2147483652"/>
              <ac:spMk id="7" creationId="{14D185B2-1D13-4B87-B6F1-1E52C9266836}"/>
            </ac:spMkLst>
          </pc:spChg>
          <pc:spChg chg="del">
            <ac:chgData name="Stephen Walker" userId="fda1f2e699285ab7" providerId="LiveId" clId="{3488501B-C9CB-4E64-AD02-69F05ADEA1B2}" dt="2021-10-04T09:29:20.650" v="311" actId="478"/>
            <ac:spMkLst>
              <pc:docMk/>
              <pc:sldMasterMk cId="1825700302" sldId="2147483648"/>
              <pc:sldLayoutMk cId="3526068211" sldId="2147483652"/>
              <ac:spMk id="8" creationId="{9C00B02F-B4EA-42C7-8A74-AC388B3E1E51}"/>
            </ac:spMkLst>
          </pc:spChg>
          <pc:spChg chg="add del mod">
            <ac:chgData name="Stephen Walker" userId="fda1f2e699285ab7" providerId="LiveId" clId="{3488501B-C9CB-4E64-AD02-69F05ADEA1B2}" dt="2021-10-04T09:29:15.951" v="308"/>
            <ac:spMkLst>
              <pc:docMk/>
              <pc:sldMasterMk cId="1825700302" sldId="2147483648"/>
              <pc:sldLayoutMk cId="3526068211" sldId="2147483652"/>
              <ac:spMk id="10" creationId="{54D771CB-F077-4571-BE93-F6B516B23C1B}"/>
            </ac:spMkLst>
          </pc:spChg>
          <pc:spChg chg="add mod">
            <ac:chgData name="Stephen Walker" userId="fda1f2e699285ab7" providerId="LiveId" clId="{3488501B-C9CB-4E64-AD02-69F05ADEA1B2}" dt="2021-10-04T09:30:03.155" v="319" actId="1076"/>
            <ac:spMkLst>
              <pc:docMk/>
              <pc:sldMasterMk cId="1825700302" sldId="2147483648"/>
              <pc:sldLayoutMk cId="3526068211" sldId="2147483652"/>
              <ac:spMk id="13" creationId="{7B3C71BC-FC49-422B-9DEA-8A7947A7784D}"/>
            </ac:spMkLst>
          </pc:spChg>
          <pc:spChg chg="add mod">
            <ac:chgData name="Stephen Walker" userId="fda1f2e699285ab7" providerId="LiveId" clId="{3488501B-C9CB-4E64-AD02-69F05ADEA1B2}" dt="2021-10-04T09:32:36.496" v="486" actId="207"/>
            <ac:spMkLst>
              <pc:docMk/>
              <pc:sldMasterMk cId="1825700302" sldId="2147483648"/>
              <pc:sldLayoutMk cId="3526068211" sldId="2147483652"/>
              <ac:spMk id="15" creationId="{C5221A33-E4D7-4A0D-846C-01A26D5E3554}"/>
            </ac:spMkLst>
          </pc:spChg>
          <pc:picChg chg="del">
            <ac:chgData name="Stephen Walker" userId="fda1f2e699285ab7" providerId="LiveId" clId="{3488501B-C9CB-4E64-AD02-69F05ADEA1B2}" dt="2021-10-04T09:29:17.577" v="309" actId="478"/>
            <ac:picMkLst>
              <pc:docMk/>
              <pc:sldMasterMk cId="1825700302" sldId="2147483648"/>
              <pc:sldLayoutMk cId="3526068211" sldId="2147483652"/>
              <ac:picMk id="9" creationId="{B6C2B86E-64A1-4876-84C9-60257F1C6D9F}"/>
            </ac:picMkLst>
          </pc:picChg>
          <pc:picChg chg="mod">
            <ac:chgData name="Stephen Walker" userId="fda1f2e699285ab7" providerId="LiveId" clId="{3488501B-C9CB-4E64-AD02-69F05ADEA1B2}" dt="2021-10-04T09:29:42.128" v="315" actId="14100"/>
            <ac:picMkLst>
              <pc:docMk/>
              <pc:sldMasterMk cId="1825700302" sldId="2147483648"/>
              <pc:sldLayoutMk cId="3526068211" sldId="2147483652"/>
              <ac:picMk id="11" creationId="{DD3CA174-F02D-4F77-B99A-86BDEA422E25}"/>
            </ac:picMkLst>
          </pc:picChg>
          <pc:picChg chg="add del mod">
            <ac:chgData name="Stephen Walker" userId="fda1f2e699285ab7" providerId="LiveId" clId="{3488501B-C9CB-4E64-AD02-69F05ADEA1B2}" dt="2021-10-04T09:29:15.951" v="308"/>
            <ac:picMkLst>
              <pc:docMk/>
              <pc:sldMasterMk cId="1825700302" sldId="2147483648"/>
              <pc:sldLayoutMk cId="3526068211" sldId="2147483652"/>
              <ac:picMk id="12" creationId="{77661933-9161-470B-99F9-583B4F1788F2}"/>
            </ac:picMkLst>
          </pc:picChg>
          <pc:picChg chg="add mod">
            <ac:chgData name="Stephen Walker" userId="fda1f2e699285ab7" providerId="LiveId" clId="{3488501B-C9CB-4E64-AD02-69F05ADEA1B2}" dt="2021-10-04T09:29:18.293" v="310"/>
            <ac:picMkLst>
              <pc:docMk/>
              <pc:sldMasterMk cId="1825700302" sldId="2147483648"/>
              <pc:sldLayoutMk cId="3526068211" sldId="2147483652"/>
              <ac:picMk id="14" creationId="{322792EC-C801-4C9E-AEBE-090F5B420BC5}"/>
            </ac:picMkLst>
          </pc:picChg>
        </pc:sldLayoutChg>
        <pc:sldLayoutChg chg="addSp delSp modSp mod">
          <pc:chgData name="Stephen Walker" userId="fda1f2e699285ab7" providerId="LiveId" clId="{3488501B-C9CB-4E64-AD02-69F05ADEA1B2}" dt="2021-10-06T08:03:25.971" v="956"/>
          <pc:sldLayoutMkLst>
            <pc:docMk/>
            <pc:sldMasterMk cId="1825700302" sldId="2147483648"/>
            <pc:sldLayoutMk cId="600096090" sldId="2147483653"/>
          </pc:sldLayoutMkLst>
          <pc:spChg chg="mod">
            <ac:chgData name="Stephen Walker" userId="fda1f2e699285ab7" providerId="LiveId" clId="{3488501B-C9CB-4E64-AD02-69F05ADEA1B2}" dt="2021-10-06T08:03:25.971" v="956"/>
            <ac:spMkLst>
              <pc:docMk/>
              <pc:sldMasterMk cId="1825700302" sldId="2147483648"/>
              <pc:sldLayoutMk cId="600096090" sldId="2147483653"/>
              <ac:spMk id="2" creationId="{23AFD426-70AC-4F9C-A42C-5741ADD6C7A7}"/>
            </ac:spMkLst>
          </pc:spChg>
          <pc:spChg chg="mod">
            <ac:chgData name="Stephen Walker" userId="fda1f2e699285ab7" providerId="LiveId" clId="{3488501B-C9CB-4E64-AD02-69F05ADEA1B2}" dt="2021-10-04T11:12:58.848" v="863" actId="207"/>
            <ac:spMkLst>
              <pc:docMk/>
              <pc:sldMasterMk cId="1825700302" sldId="2147483648"/>
              <pc:sldLayoutMk cId="600096090" sldId="2147483653"/>
              <ac:spMk id="9" creationId="{BD2A3F55-FD4C-4990-8556-927E3156A072}"/>
            </ac:spMkLst>
          </pc:spChg>
          <pc:spChg chg="del mod">
            <ac:chgData name="Stephen Walker" userId="fda1f2e699285ab7" providerId="LiveId" clId="{3488501B-C9CB-4E64-AD02-69F05ADEA1B2}" dt="2021-10-04T09:36:46.065" v="564" actId="478"/>
            <ac:spMkLst>
              <pc:docMk/>
              <pc:sldMasterMk cId="1825700302" sldId="2147483648"/>
              <pc:sldLayoutMk cId="600096090" sldId="2147483653"/>
              <ac:spMk id="10" creationId="{E419F290-3132-4667-8D31-12354052C277}"/>
            </ac:spMkLst>
          </pc:spChg>
          <pc:spChg chg="del">
            <ac:chgData name="Stephen Walker" userId="fda1f2e699285ab7" providerId="LiveId" clId="{3488501B-C9CB-4E64-AD02-69F05ADEA1B2}" dt="2021-10-04T09:36:48.242" v="565" actId="478"/>
            <ac:spMkLst>
              <pc:docMk/>
              <pc:sldMasterMk cId="1825700302" sldId="2147483648"/>
              <pc:sldLayoutMk cId="600096090" sldId="2147483653"/>
              <ac:spMk id="13" creationId="{6B65A54E-8FCE-408C-B7D8-2946161863F8}"/>
            </ac:spMkLst>
          </pc:spChg>
          <pc:spChg chg="mod">
            <ac:chgData name="Stephen Walker" userId="fda1f2e699285ab7" providerId="LiveId" clId="{3488501B-C9CB-4E64-AD02-69F05ADEA1B2}" dt="2021-10-04T09:37:03.774" v="568" actId="14100"/>
            <ac:spMkLst>
              <pc:docMk/>
              <pc:sldMasterMk cId="1825700302" sldId="2147483648"/>
              <pc:sldLayoutMk cId="600096090" sldId="2147483653"/>
              <ac:spMk id="14" creationId="{6711C546-2E37-4A3F-BF79-6B377168A446}"/>
            </ac:spMkLst>
          </pc:spChg>
          <pc:spChg chg="add mod">
            <ac:chgData name="Stephen Walker" userId="fda1f2e699285ab7" providerId="LiveId" clId="{3488501B-C9CB-4E64-AD02-69F05ADEA1B2}" dt="2021-10-04T09:38:36.303" v="592" actId="1076"/>
            <ac:spMkLst>
              <pc:docMk/>
              <pc:sldMasterMk cId="1825700302" sldId="2147483648"/>
              <pc:sldLayoutMk cId="600096090" sldId="2147483653"/>
              <ac:spMk id="15" creationId="{ECEE7610-572A-43AC-8159-5E71E8BD288C}"/>
            </ac:spMkLst>
          </pc:spChg>
          <pc:grpChg chg="mod">
            <ac:chgData name="Stephen Walker" userId="fda1f2e699285ab7" providerId="LiveId" clId="{3488501B-C9CB-4E64-AD02-69F05ADEA1B2}" dt="2021-10-04T09:39:11.317" v="601" actId="1076"/>
            <ac:grpSpMkLst>
              <pc:docMk/>
              <pc:sldMasterMk cId="1825700302" sldId="2147483648"/>
              <pc:sldLayoutMk cId="600096090" sldId="2147483653"/>
              <ac:grpSpMk id="4" creationId="{6ADEED9A-F248-4867-A934-0F1A65EBC04C}"/>
            </ac:grpSpMkLst>
          </pc:grpChg>
          <pc:picChg chg="mod modCrop">
            <ac:chgData name="Stephen Walker" userId="fda1f2e699285ab7" providerId="LiveId" clId="{3488501B-C9CB-4E64-AD02-69F05ADEA1B2}" dt="2021-10-04T11:12:45.900" v="814" actId="18131"/>
            <ac:picMkLst>
              <pc:docMk/>
              <pc:sldMasterMk cId="1825700302" sldId="2147483648"/>
              <pc:sldLayoutMk cId="600096090" sldId="2147483653"/>
              <ac:picMk id="8" creationId="{9C0A47E6-7060-4578-9001-77856F8F0022}"/>
            </ac:picMkLst>
          </pc:picChg>
          <pc:picChg chg="del">
            <ac:chgData name="Stephen Walker" userId="fda1f2e699285ab7" providerId="LiveId" clId="{3488501B-C9CB-4E64-AD02-69F05ADEA1B2}" dt="2021-10-04T09:36:49.219" v="566" actId="478"/>
            <ac:picMkLst>
              <pc:docMk/>
              <pc:sldMasterMk cId="1825700302" sldId="2147483648"/>
              <pc:sldLayoutMk cId="600096090" sldId="2147483653"/>
              <ac:picMk id="12" creationId="{3AD7A41C-F394-45FB-B62C-88A6B8EA478A}"/>
            </ac:picMkLst>
          </pc:picChg>
          <pc:picChg chg="add mod">
            <ac:chgData name="Stephen Walker" userId="fda1f2e699285ab7" providerId="LiveId" clId="{3488501B-C9CB-4E64-AD02-69F05ADEA1B2}" dt="2021-10-04T09:38:53.974" v="595" actId="14100"/>
            <ac:picMkLst>
              <pc:docMk/>
              <pc:sldMasterMk cId="1825700302" sldId="2147483648"/>
              <pc:sldLayoutMk cId="600096090" sldId="2147483653"/>
              <ac:picMk id="16" creationId="{04057BD1-BDB7-47D0-A08A-3BE9C0E5A769}"/>
            </ac:picMkLst>
          </pc:picChg>
        </pc:sldLayoutChg>
        <pc:sldLayoutChg chg="del">
          <pc:chgData name="Stephen Walker" userId="fda1f2e699285ab7" providerId="LiveId" clId="{3488501B-C9CB-4E64-AD02-69F05ADEA1B2}" dt="2021-10-04T09:15:27.783" v="49" actId="2696"/>
          <pc:sldLayoutMkLst>
            <pc:docMk/>
            <pc:sldMasterMk cId="1825700302" sldId="2147483648"/>
            <pc:sldLayoutMk cId="202002430" sldId="2147483654"/>
          </pc:sldLayoutMkLst>
        </pc:sldLayoutChg>
        <pc:sldLayoutChg chg="del">
          <pc:chgData name="Stephen Walker" userId="fda1f2e699285ab7" providerId="LiveId" clId="{3488501B-C9CB-4E64-AD02-69F05ADEA1B2}" dt="2021-10-04T09:14:54.596" v="45" actId="2696"/>
          <pc:sldLayoutMkLst>
            <pc:docMk/>
            <pc:sldMasterMk cId="1825700302" sldId="2147483648"/>
            <pc:sldLayoutMk cId="4058802224" sldId="2147483655"/>
          </pc:sldLayoutMkLst>
        </pc:sldLayoutChg>
        <pc:sldLayoutChg chg="del">
          <pc:chgData name="Stephen Walker" userId="fda1f2e699285ab7" providerId="LiveId" clId="{3488501B-C9CB-4E64-AD02-69F05ADEA1B2}" dt="2021-10-04T09:22:17.085" v="240" actId="2696"/>
          <pc:sldLayoutMkLst>
            <pc:docMk/>
            <pc:sldMasterMk cId="1825700302" sldId="2147483648"/>
            <pc:sldLayoutMk cId="803475818" sldId="2147483656"/>
          </pc:sldLayoutMkLst>
        </pc:sldLayoutChg>
        <pc:sldLayoutChg chg="del">
          <pc:chgData name="Stephen Walker" userId="fda1f2e699285ab7" providerId="LiveId" clId="{3488501B-C9CB-4E64-AD02-69F05ADEA1B2}" dt="2021-10-04T09:22:18.310" v="241" actId="2696"/>
          <pc:sldLayoutMkLst>
            <pc:docMk/>
            <pc:sldMasterMk cId="1825700302" sldId="2147483648"/>
            <pc:sldLayoutMk cId="2041061034" sldId="2147483657"/>
          </pc:sldLayoutMkLst>
        </pc:sldLayoutChg>
        <pc:sldLayoutChg chg="del">
          <pc:chgData name="Stephen Walker" userId="fda1f2e699285ab7" providerId="LiveId" clId="{3488501B-C9CB-4E64-AD02-69F05ADEA1B2}" dt="2021-10-04T09:22:18.827" v="242" actId="2696"/>
          <pc:sldLayoutMkLst>
            <pc:docMk/>
            <pc:sldMasterMk cId="1825700302" sldId="2147483648"/>
            <pc:sldLayoutMk cId="2372276371" sldId="2147483658"/>
          </pc:sldLayoutMkLst>
        </pc:sldLayoutChg>
        <pc:sldLayoutChg chg="del">
          <pc:chgData name="Stephen Walker" userId="fda1f2e699285ab7" providerId="LiveId" clId="{3488501B-C9CB-4E64-AD02-69F05ADEA1B2}" dt="2021-10-04T09:22:19.513" v="243" actId="2696"/>
          <pc:sldLayoutMkLst>
            <pc:docMk/>
            <pc:sldMasterMk cId="1825700302" sldId="2147483648"/>
            <pc:sldLayoutMk cId="4076042280" sldId="2147483659"/>
          </pc:sldLayoutMkLst>
        </pc:sldLayoutChg>
        <pc:sldLayoutChg chg="addSp delSp modSp mod">
          <pc:chgData name="Stephen Walker" userId="fda1f2e699285ab7" providerId="LiveId" clId="{3488501B-C9CB-4E64-AD02-69F05ADEA1B2}" dt="2021-10-06T08:00:07.910" v="893"/>
          <pc:sldLayoutMkLst>
            <pc:docMk/>
            <pc:sldMasterMk cId="1825700302" sldId="2147483648"/>
            <pc:sldLayoutMk cId="271383727" sldId="2147483660"/>
          </pc:sldLayoutMkLst>
          <pc:spChg chg="mod">
            <ac:chgData name="Stephen Walker" userId="fda1f2e699285ab7" providerId="LiveId" clId="{3488501B-C9CB-4E64-AD02-69F05ADEA1B2}" dt="2021-10-06T08:00:07.910" v="893"/>
            <ac:spMkLst>
              <pc:docMk/>
              <pc:sldMasterMk cId="1825700302" sldId="2147483648"/>
              <pc:sldLayoutMk cId="271383727" sldId="2147483660"/>
              <ac:spMk id="2" creationId="{BF2FC046-94AA-4950-A75D-DE1D547BA9DA}"/>
            </ac:spMkLst>
          </pc:spChg>
          <pc:spChg chg="mod">
            <ac:chgData name="Stephen Walker" userId="fda1f2e699285ab7" providerId="LiveId" clId="{3488501B-C9CB-4E64-AD02-69F05ADEA1B2}" dt="2021-10-04T09:34:43.450" v="553" actId="14100"/>
            <ac:spMkLst>
              <pc:docMk/>
              <pc:sldMasterMk cId="1825700302" sldId="2147483648"/>
              <pc:sldLayoutMk cId="271383727" sldId="2147483660"/>
              <ac:spMk id="3" creationId="{5718998B-2887-4E87-92C9-C43C240CAF18}"/>
            </ac:spMkLst>
          </pc:spChg>
          <pc:spChg chg="del">
            <ac:chgData name="Stephen Walker" userId="fda1f2e699285ab7" providerId="LiveId" clId="{3488501B-C9CB-4E64-AD02-69F05ADEA1B2}" dt="2021-10-04T09:33:10.277" v="494" actId="478"/>
            <ac:spMkLst>
              <pc:docMk/>
              <pc:sldMasterMk cId="1825700302" sldId="2147483648"/>
              <pc:sldLayoutMk cId="271383727" sldId="2147483660"/>
              <ac:spMk id="4" creationId="{A5DD8060-CB5D-406A-A08B-695293B8EA8F}"/>
            </ac:spMkLst>
          </pc:spChg>
          <pc:spChg chg="del">
            <ac:chgData name="Stephen Walker" userId="fda1f2e699285ab7" providerId="LiveId" clId="{3488501B-C9CB-4E64-AD02-69F05ADEA1B2}" dt="2021-10-04T09:33:04.383" v="491" actId="478"/>
            <ac:spMkLst>
              <pc:docMk/>
              <pc:sldMasterMk cId="1825700302" sldId="2147483648"/>
              <pc:sldLayoutMk cId="271383727" sldId="2147483660"/>
              <ac:spMk id="7" creationId="{14D185B2-1D13-4B87-B6F1-1E52C9266836}"/>
            </ac:spMkLst>
          </pc:spChg>
          <pc:spChg chg="del">
            <ac:chgData name="Stephen Walker" userId="fda1f2e699285ab7" providerId="LiveId" clId="{3488501B-C9CB-4E64-AD02-69F05ADEA1B2}" dt="2021-10-04T09:32:54.494" v="487" actId="478"/>
            <ac:spMkLst>
              <pc:docMk/>
              <pc:sldMasterMk cId="1825700302" sldId="2147483648"/>
              <pc:sldLayoutMk cId="271383727" sldId="2147483660"/>
              <ac:spMk id="8" creationId="{9C00B02F-B4EA-42C7-8A74-AC388B3E1E51}"/>
            </ac:spMkLst>
          </pc:spChg>
          <pc:spChg chg="mod ord">
            <ac:chgData name="Stephen Walker" userId="fda1f2e699285ab7" providerId="LiveId" clId="{3488501B-C9CB-4E64-AD02-69F05ADEA1B2}" dt="2021-10-04T09:34:29.304" v="551" actId="207"/>
            <ac:spMkLst>
              <pc:docMk/>
              <pc:sldMasterMk cId="1825700302" sldId="2147483648"/>
              <pc:sldLayoutMk cId="271383727" sldId="2147483660"/>
              <ac:spMk id="10" creationId="{6691CE44-9364-4D46-B986-DE660564B9C2}"/>
            </ac:spMkLst>
          </pc:spChg>
          <pc:spChg chg="add del mod">
            <ac:chgData name="Stephen Walker" userId="fda1f2e699285ab7" providerId="LiveId" clId="{3488501B-C9CB-4E64-AD02-69F05ADEA1B2}" dt="2021-10-04T09:33:07.729" v="493"/>
            <ac:spMkLst>
              <pc:docMk/>
              <pc:sldMasterMk cId="1825700302" sldId="2147483648"/>
              <pc:sldLayoutMk cId="271383727" sldId="2147483660"/>
              <ac:spMk id="12" creationId="{00522B3D-506A-4140-9BBE-F91AE9E22EA2}"/>
            </ac:spMkLst>
          </pc:spChg>
          <pc:spChg chg="add mod">
            <ac:chgData name="Stephen Walker" userId="fda1f2e699285ab7" providerId="LiveId" clId="{3488501B-C9CB-4E64-AD02-69F05ADEA1B2}" dt="2021-10-04T09:34:19.965" v="550" actId="207"/>
            <ac:spMkLst>
              <pc:docMk/>
              <pc:sldMasterMk cId="1825700302" sldId="2147483648"/>
              <pc:sldLayoutMk cId="271383727" sldId="2147483660"/>
              <ac:spMk id="13" creationId="{CDD315E6-25D1-47DB-B20E-6DA4D0BB41B1}"/>
            </ac:spMkLst>
          </pc:spChg>
          <pc:spChg chg="add mod">
            <ac:chgData name="Stephen Walker" userId="fda1f2e699285ab7" providerId="LiveId" clId="{3488501B-C9CB-4E64-AD02-69F05ADEA1B2}" dt="2021-10-04T09:34:47.853" v="554" actId="1076"/>
            <ac:spMkLst>
              <pc:docMk/>
              <pc:sldMasterMk cId="1825700302" sldId="2147483648"/>
              <pc:sldLayoutMk cId="271383727" sldId="2147483660"/>
              <ac:spMk id="14" creationId="{3644E8DD-5234-44AE-A1A1-97EB56D8834F}"/>
            </ac:spMkLst>
          </pc:spChg>
          <pc:picChg chg="del">
            <ac:chgData name="Stephen Walker" userId="fda1f2e699285ab7" providerId="LiveId" clId="{3488501B-C9CB-4E64-AD02-69F05ADEA1B2}" dt="2021-10-04T09:33:04.383" v="491" actId="478"/>
            <ac:picMkLst>
              <pc:docMk/>
              <pc:sldMasterMk cId="1825700302" sldId="2147483648"/>
              <pc:sldLayoutMk cId="271383727" sldId="2147483660"/>
              <ac:picMk id="9" creationId="{B6C2B86E-64A1-4876-84C9-60257F1C6D9F}"/>
            </ac:picMkLst>
          </pc:picChg>
          <pc:picChg chg="mod modCrop">
            <ac:chgData name="Stephen Walker" userId="fda1f2e699285ab7" providerId="LiveId" clId="{3488501B-C9CB-4E64-AD02-69F05ADEA1B2}" dt="2021-10-04T09:33:42.934" v="499" actId="18131"/>
            <ac:picMkLst>
              <pc:docMk/>
              <pc:sldMasterMk cId="1825700302" sldId="2147483648"/>
              <pc:sldLayoutMk cId="271383727" sldId="2147483660"/>
              <ac:picMk id="11" creationId="{DD3CA174-F02D-4F77-B99A-86BDEA422E25}"/>
            </ac:picMkLst>
          </pc:picChg>
          <pc:picChg chg="add mod">
            <ac:chgData name="Stephen Walker" userId="fda1f2e699285ab7" providerId="LiveId" clId="{3488501B-C9CB-4E64-AD02-69F05ADEA1B2}" dt="2021-10-04T09:34:38.079" v="552"/>
            <ac:picMkLst>
              <pc:docMk/>
              <pc:sldMasterMk cId="1825700302" sldId="2147483648"/>
              <pc:sldLayoutMk cId="271383727" sldId="2147483660"/>
              <ac:picMk id="15" creationId="{2D17B03E-233D-4111-A4E9-878B12CE464D}"/>
            </ac:picMkLst>
          </pc:picChg>
        </pc:sldLayoutChg>
        <pc:sldLayoutChg chg="del">
          <pc:chgData name="Stephen Walker" userId="fda1f2e699285ab7" providerId="LiveId" clId="{3488501B-C9CB-4E64-AD02-69F05ADEA1B2}" dt="2021-10-04T09:35:03.077" v="555" actId="2696"/>
          <pc:sldLayoutMkLst>
            <pc:docMk/>
            <pc:sldMasterMk cId="1825700302" sldId="2147483648"/>
            <pc:sldLayoutMk cId="4122577942" sldId="2147483661"/>
          </pc:sldLayoutMkLst>
        </pc:sldLayoutChg>
        <pc:sldLayoutChg chg="addSp delSp modSp mod">
          <pc:chgData name="Stephen Walker" userId="fda1f2e699285ab7" providerId="LiveId" clId="{3488501B-C9CB-4E64-AD02-69F05ADEA1B2}" dt="2021-10-06T07:59:45.411" v="887"/>
          <pc:sldLayoutMkLst>
            <pc:docMk/>
            <pc:sldMasterMk cId="1825700302" sldId="2147483648"/>
            <pc:sldLayoutMk cId="3025344385" sldId="2147483662"/>
          </pc:sldLayoutMkLst>
          <pc:spChg chg="mod">
            <ac:chgData name="Stephen Walker" userId="fda1f2e699285ab7" providerId="LiveId" clId="{3488501B-C9CB-4E64-AD02-69F05ADEA1B2}" dt="2021-10-06T07:59:45.411" v="887"/>
            <ac:spMkLst>
              <pc:docMk/>
              <pc:sldMasterMk cId="1825700302" sldId="2147483648"/>
              <pc:sldLayoutMk cId="3025344385" sldId="2147483662"/>
              <ac:spMk id="2" creationId="{BF2FC046-94AA-4950-A75D-DE1D547BA9DA}"/>
            </ac:spMkLst>
          </pc:spChg>
          <pc:spChg chg="del mod">
            <ac:chgData name="Stephen Walker" userId="fda1f2e699285ab7" providerId="LiveId" clId="{3488501B-C9CB-4E64-AD02-69F05ADEA1B2}" dt="2021-10-04T09:28:01.943" v="296" actId="478"/>
            <ac:spMkLst>
              <pc:docMk/>
              <pc:sldMasterMk cId="1825700302" sldId="2147483648"/>
              <pc:sldLayoutMk cId="3025344385" sldId="2147483662"/>
              <ac:spMk id="6" creationId="{84538165-EB65-4FEE-9396-01D56D0D8834}"/>
            </ac:spMkLst>
          </pc:spChg>
          <pc:spChg chg="del">
            <ac:chgData name="Stephen Walker" userId="fda1f2e699285ab7" providerId="LiveId" clId="{3488501B-C9CB-4E64-AD02-69F05ADEA1B2}" dt="2021-10-04T09:27:56.431" v="294" actId="478"/>
            <ac:spMkLst>
              <pc:docMk/>
              <pc:sldMasterMk cId="1825700302" sldId="2147483648"/>
              <pc:sldLayoutMk cId="3025344385" sldId="2147483662"/>
              <ac:spMk id="7" creationId="{14D185B2-1D13-4B87-B6F1-1E52C9266836}"/>
            </ac:spMkLst>
          </pc:spChg>
          <pc:spChg chg="del">
            <ac:chgData name="Stephen Walker" userId="fda1f2e699285ab7" providerId="LiveId" clId="{3488501B-C9CB-4E64-AD02-69F05ADEA1B2}" dt="2021-10-04T09:27:55.347" v="292" actId="478"/>
            <ac:spMkLst>
              <pc:docMk/>
              <pc:sldMasterMk cId="1825700302" sldId="2147483648"/>
              <pc:sldLayoutMk cId="3025344385" sldId="2147483662"/>
              <ac:spMk id="8" creationId="{9C00B02F-B4EA-42C7-8A74-AC388B3E1E51}"/>
            </ac:spMkLst>
          </pc:spChg>
          <pc:spChg chg="add mod">
            <ac:chgData name="Stephen Walker" userId="fda1f2e699285ab7" providerId="LiveId" clId="{3488501B-C9CB-4E64-AD02-69F05ADEA1B2}" dt="2021-10-04T09:28:48.536" v="300"/>
            <ac:spMkLst>
              <pc:docMk/>
              <pc:sldMasterMk cId="1825700302" sldId="2147483648"/>
              <pc:sldLayoutMk cId="3025344385" sldId="2147483662"/>
              <ac:spMk id="9" creationId="{D9ADEACC-288A-468D-97D4-43D808D3FDB9}"/>
            </ac:spMkLst>
          </pc:spChg>
          <pc:picChg chg="del">
            <ac:chgData name="Stephen Walker" userId="fda1f2e699285ab7" providerId="LiveId" clId="{3488501B-C9CB-4E64-AD02-69F05ADEA1B2}" dt="2021-10-04T09:27:56.015" v="293" actId="478"/>
            <ac:picMkLst>
              <pc:docMk/>
              <pc:sldMasterMk cId="1825700302" sldId="2147483648"/>
              <pc:sldLayoutMk cId="3025344385" sldId="2147483662"/>
              <ac:picMk id="10" creationId="{C3BEC29F-2FD3-4435-A541-0CB37C7D475F}"/>
            </ac:picMkLst>
          </pc:picChg>
          <pc:picChg chg="add mod">
            <ac:chgData name="Stephen Walker" userId="fda1f2e699285ab7" providerId="LiveId" clId="{3488501B-C9CB-4E64-AD02-69F05ADEA1B2}" dt="2021-10-04T09:28:48.536" v="300"/>
            <ac:picMkLst>
              <pc:docMk/>
              <pc:sldMasterMk cId="1825700302" sldId="2147483648"/>
              <pc:sldLayoutMk cId="3025344385" sldId="2147483662"/>
              <ac:picMk id="11" creationId="{6019D782-23C0-4447-9605-C292313C3E4F}"/>
            </ac:picMkLst>
          </pc:picChg>
        </pc:sldLayoutChg>
        <pc:sldLayoutChg chg="del">
          <pc:chgData name="Stephen Walker" userId="fda1f2e699285ab7" providerId="LiveId" clId="{3488501B-C9CB-4E64-AD02-69F05ADEA1B2}" dt="2021-10-04T09:39:14.555" v="602" actId="2696"/>
          <pc:sldLayoutMkLst>
            <pc:docMk/>
            <pc:sldMasterMk cId="1825700302" sldId="2147483648"/>
            <pc:sldLayoutMk cId="711001484" sldId="2147483663"/>
          </pc:sldLayoutMkLst>
        </pc:sldLayoutChg>
        <pc:sldLayoutChg chg="delSp modSp mod">
          <pc:chgData name="Stephen Walker" userId="fda1f2e699285ab7" providerId="LiveId" clId="{3488501B-C9CB-4E64-AD02-69F05ADEA1B2}" dt="2021-10-06T07:58:25.019" v="873" actId="113"/>
          <pc:sldLayoutMkLst>
            <pc:docMk/>
            <pc:sldMasterMk cId="1825700302" sldId="2147483648"/>
            <pc:sldLayoutMk cId="3183170196" sldId="2147483664"/>
          </pc:sldLayoutMkLst>
          <pc:spChg chg="mod">
            <ac:chgData name="Stephen Walker" userId="fda1f2e699285ab7" providerId="LiveId" clId="{3488501B-C9CB-4E64-AD02-69F05ADEA1B2}" dt="2021-10-06T07:58:25.019" v="873" actId="113"/>
            <ac:spMkLst>
              <pc:docMk/>
              <pc:sldMasterMk cId="1825700302" sldId="2147483648"/>
              <pc:sldLayoutMk cId="3183170196" sldId="2147483664"/>
              <ac:spMk id="2" creationId="{BF2FC046-94AA-4950-A75D-DE1D547BA9DA}"/>
            </ac:spMkLst>
          </pc:spChg>
          <pc:spChg chg="mod">
            <ac:chgData name="Stephen Walker" userId="fda1f2e699285ab7" providerId="LiveId" clId="{3488501B-C9CB-4E64-AD02-69F05ADEA1B2}" dt="2021-10-04T09:25:29.810" v="264" actId="14100"/>
            <ac:spMkLst>
              <pc:docMk/>
              <pc:sldMasterMk cId="1825700302" sldId="2147483648"/>
              <pc:sldLayoutMk cId="3183170196" sldId="2147483664"/>
              <ac:spMk id="3" creationId="{5718998B-2887-4E87-92C9-C43C240CAF18}"/>
            </ac:spMkLst>
          </pc:spChg>
          <pc:spChg chg="mod">
            <ac:chgData name="Stephen Walker" userId="fda1f2e699285ab7" providerId="LiveId" clId="{3488501B-C9CB-4E64-AD02-69F05ADEA1B2}" dt="2021-10-04T09:26:50.017" v="282" actId="121"/>
            <ac:spMkLst>
              <pc:docMk/>
              <pc:sldMasterMk cId="1825700302" sldId="2147483648"/>
              <pc:sldLayoutMk cId="3183170196" sldId="2147483664"/>
              <ac:spMk id="6" creationId="{84538165-EB65-4FEE-9396-01D56D0D8834}"/>
            </ac:spMkLst>
          </pc:spChg>
          <pc:spChg chg="del">
            <ac:chgData name="Stephen Walker" userId="fda1f2e699285ab7" providerId="LiveId" clId="{3488501B-C9CB-4E64-AD02-69F05ADEA1B2}" dt="2021-10-04T09:24:28.545" v="255" actId="478"/>
            <ac:spMkLst>
              <pc:docMk/>
              <pc:sldMasterMk cId="1825700302" sldId="2147483648"/>
              <pc:sldLayoutMk cId="3183170196" sldId="2147483664"/>
              <ac:spMk id="7" creationId="{14D185B2-1D13-4B87-B6F1-1E52C9266836}"/>
            </ac:spMkLst>
          </pc:spChg>
          <pc:spChg chg="del">
            <ac:chgData name="Stephen Walker" userId="fda1f2e699285ab7" providerId="LiveId" clId="{3488501B-C9CB-4E64-AD02-69F05ADEA1B2}" dt="2021-10-04T09:24:14.517" v="253" actId="478"/>
            <ac:spMkLst>
              <pc:docMk/>
              <pc:sldMasterMk cId="1825700302" sldId="2147483648"/>
              <pc:sldLayoutMk cId="3183170196" sldId="2147483664"/>
              <ac:spMk id="8" creationId="{9C00B02F-B4EA-42C7-8A74-AC388B3E1E51}"/>
            </ac:spMkLst>
          </pc:spChg>
          <pc:picChg chg="mod">
            <ac:chgData name="Stephen Walker" userId="fda1f2e699285ab7" providerId="LiveId" clId="{3488501B-C9CB-4E64-AD02-69F05ADEA1B2}" dt="2021-10-04T09:26:37.640" v="279" actId="1076"/>
            <ac:picMkLst>
              <pc:docMk/>
              <pc:sldMasterMk cId="1825700302" sldId="2147483648"/>
              <pc:sldLayoutMk cId="3183170196" sldId="2147483664"/>
              <ac:picMk id="10" creationId="{C3BEC29F-2FD3-4435-A541-0CB37C7D475F}"/>
            </ac:picMkLst>
          </pc:picChg>
        </pc:sldLayoutChg>
        <pc:sldLayoutChg chg="addSp delSp modSp mod">
          <pc:chgData name="Stephen Walker" userId="fda1f2e699285ab7" providerId="LiveId" clId="{3488501B-C9CB-4E64-AD02-69F05ADEA1B2}" dt="2021-10-04T09:28:54.666" v="303"/>
          <pc:sldLayoutMkLst>
            <pc:docMk/>
            <pc:sldMasterMk cId="1825700302" sldId="2147483648"/>
            <pc:sldLayoutMk cId="1730215816" sldId="2147483665"/>
          </pc:sldLayoutMkLst>
          <pc:spChg chg="add mod">
            <ac:chgData name="Stephen Walker" userId="fda1f2e699285ab7" providerId="LiveId" clId="{3488501B-C9CB-4E64-AD02-69F05ADEA1B2}" dt="2021-10-04T09:28:54.666" v="303"/>
            <ac:spMkLst>
              <pc:docMk/>
              <pc:sldMasterMk cId="1825700302" sldId="2147483648"/>
              <pc:sldLayoutMk cId="1730215816" sldId="2147483665"/>
              <ac:spMk id="5" creationId="{0615FF7B-9C96-4E59-AAEC-B63560E6B5AC}"/>
            </ac:spMkLst>
          </pc:spChg>
          <pc:spChg chg="del">
            <ac:chgData name="Stephen Walker" userId="fda1f2e699285ab7" providerId="LiveId" clId="{3488501B-C9CB-4E64-AD02-69F05ADEA1B2}" dt="2021-10-04T09:28:54.222" v="302" actId="478"/>
            <ac:spMkLst>
              <pc:docMk/>
              <pc:sldMasterMk cId="1825700302" sldId="2147483648"/>
              <pc:sldLayoutMk cId="1730215816" sldId="2147483665"/>
              <ac:spMk id="6" creationId="{84538165-EB65-4FEE-9396-01D56D0D8834}"/>
            </ac:spMkLst>
          </pc:spChg>
          <pc:spChg chg="del">
            <ac:chgData name="Stephen Walker" userId="fda1f2e699285ab7" providerId="LiveId" clId="{3488501B-C9CB-4E64-AD02-69F05ADEA1B2}" dt="2021-10-04T09:28:54.222" v="302" actId="478"/>
            <ac:spMkLst>
              <pc:docMk/>
              <pc:sldMasterMk cId="1825700302" sldId="2147483648"/>
              <pc:sldLayoutMk cId="1730215816" sldId="2147483665"/>
              <ac:spMk id="7" creationId="{14D185B2-1D13-4B87-B6F1-1E52C9266836}"/>
            </ac:spMkLst>
          </pc:spChg>
          <pc:picChg chg="add mod">
            <ac:chgData name="Stephen Walker" userId="fda1f2e699285ab7" providerId="LiveId" clId="{3488501B-C9CB-4E64-AD02-69F05ADEA1B2}" dt="2021-10-04T09:28:54.666" v="303"/>
            <ac:picMkLst>
              <pc:docMk/>
              <pc:sldMasterMk cId="1825700302" sldId="2147483648"/>
              <pc:sldLayoutMk cId="1730215816" sldId="2147483665"/>
              <ac:picMk id="8" creationId="{84882C47-24A8-4B21-AA2C-717AE4660E19}"/>
            </ac:picMkLst>
          </pc:picChg>
          <pc:picChg chg="del">
            <ac:chgData name="Stephen Walker" userId="fda1f2e699285ab7" providerId="LiveId" clId="{3488501B-C9CB-4E64-AD02-69F05ADEA1B2}" dt="2021-10-04T09:28:54.222" v="302" actId="478"/>
            <ac:picMkLst>
              <pc:docMk/>
              <pc:sldMasterMk cId="1825700302" sldId="2147483648"/>
              <pc:sldLayoutMk cId="1730215816" sldId="2147483665"/>
              <ac:picMk id="10" creationId="{C3BEC29F-2FD3-4435-A541-0CB37C7D475F}"/>
            </ac:picMkLst>
          </pc:picChg>
        </pc:sldLayoutChg>
        <pc:sldLayoutChg chg="del">
          <pc:chgData name="Stephen Walker" userId="fda1f2e699285ab7" providerId="LiveId" clId="{3488501B-C9CB-4E64-AD02-69F05ADEA1B2}" dt="2021-10-04T09:30:52.331" v="324" actId="2696"/>
          <pc:sldLayoutMkLst>
            <pc:docMk/>
            <pc:sldMasterMk cId="1825700302" sldId="2147483648"/>
            <pc:sldLayoutMk cId="3215572955" sldId="2147483666"/>
          </pc:sldLayoutMkLst>
        </pc:sldLayoutChg>
        <pc:sldLayoutChg chg="modSp add mod modTransition">
          <pc:chgData name="Stephen Walker" userId="fda1f2e699285ab7" providerId="LiveId" clId="{3488501B-C9CB-4E64-AD02-69F05ADEA1B2}" dt="2021-10-06T08:01:54.149" v="919" actId="403"/>
          <pc:sldLayoutMkLst>
            <pc:docMk/>
            <pc:sldMasterMk cId="1825700302" sldId="2147483648"/>
            <pc:sldLayoutMk cId="2768587495" sldId="2147483667"/>
          </pc:sldLayoutMkLst>
          <pc:spChg chg="mod">
            <ac:chgData name="Stephen Walker" userId="fda1f2e699285ab7" providerId="LiveId" clId="{3488501B-C9CB-4E64-AD02-69F05ADEA1B2}" dt="2021-10-06T08:01:54.149" v="919" actId="403"/>
            <ac:spMkLst>
              <pc:docMk/>
              <pc:sldMasterMk cId="1825700302" sldId="2147483648"/>
              <pc:sldLayoutMk cId="2768587495" sldId="2147483667"/>
              <ac:spMk id="2" creationId="{23AFD426-70AC-4F9C-A42C-5741ADD6C7A7}"/>
            </ac:spMkLst>
          </pc:spChg>
          <pc:spChg chg="mod">
            <ac:chgData name="Stephen Walker" userId="fda1f2e699285ab7" providerId="LiveId" clId="{3488501B-C9CB-4E64-AD02-69F05ADEA1B2}" dt="2021-10-04T09:40:43.825" v="701" actId="1038"/>
            <ac:spMkLst>
              <pc:docMk/>
              <pc:sldMasterMk cId="1825700302" sldId="2147483648"/>
              <pc:sldLayoutMk cId="2768587495" sldId="2147483667"/>
              <ac:spMk id="3" creationId="{9FF50746-1EC3-4722-BAF0-970143089E9E}"/>
            </ac:spMkLst>
          </pc:spChg>
          <pc:spChg chg="mod">
            <ac:chgData name="Stephen Walker" userId="fda1f2e699285ab7" providerId="LiveId" clId="{3488501B-C9CB-4E64-AD02-69F05ADEA1B2}" dt="2021-10-06T08:01:51.190" v="918" actId="403"/>
            <ac:spMkLst>
              <pc:docMk/>
              <pc:sldMasterMk cId="1825700302" sldId="2147483648"/>
              <pc:sldLayoutMk cId="2768587495" sldId="2147483667"/>
              <ac:spMk id="9" creationId="{BD2A3F55-FD4C-4990-8556-927E3156A072}"/>
            </ac:spMkLst>
          </pc:spChg>
          <pc:picChg chg="mod">
            <ac:chgData name="Stephen Walker" userId="fda1f2e699285ab7" providerId="LiveId" clId="{3488501B-C9CB-4E64-AD02-69F05ADEA1B2}" dt="2021-10-04T09:15:14.279" v="48" actId="14826"/>
            <ac:picMkLst>
              <pc:docMk/>
              <pc:sldMasterMk cId="1825700302" sldId="2147483648"/>
              <pc:sldLayoutMk cId="2768587495" sldId="2147483667"/>
              <ac:picMk id="8" creationId="{9C0A47E6-7060-4578-9001-77856F8F0022}"/>
            </ac:picMkLst>
          </pc:picChg>
        </pc:sldLayoutChg>
        <pc:sldLayoutChg chg="modSp add mod modTransition">
          <pc:chgData name="Stephen Walker" userId="fda1f2e699285ab7" providerId="LiveId" clId="{3488501B-C9CB-4E64-AD02-69F05ADEA1B2}" dt="2021-10-06T08:01:57.706" v="920" actId="403"/>
          <pc:sldLayoutMkLst>
            <pc:docMk/>
            <pc:sldMasterMk cId="1825700302" sldId="2147483648"/>
            <pc:sldLayoutMk cId="2779531570" sldId="2147483668"/>
          </pc:sldLayoutMkLst>
          <pc:spChg chg="mod">
            <ac:chgData name="Stephen Walker" userId="fda1f2e699285ab7" providerId="LiveId" clId="{3488501B-C9CB-4E64-AD02-69F05ADEA1B2}" dt="2021-10-06T08:01:57.706" v="920" actId="403"/>
            <ac:spMkLst>
              <pc:docMk/>
              <pc:sldMasterMk cId="1825700302" sldId="2147483648"/>
              <pc:sldLayoutMk cId="2779531570" sldId="2147483668"/>
              <ac:spMk id="2" creationId="{23AFD426-70AC-4F9C-A42C-5741ADD6C7A7}"/>
            </ac:spMkLst>
          </pc:spChg>
          <pc:spChg chg="mod">
            <ac:chgData name="Stephen Walker" userId="fda1f2e699285ab7" providerId="LiveId" clId="{3488501B-C9CB-4E64-AD02-69F05ADEA1B2}" dt="2021-10-04T09:40:46.884" v="706" actId="1038"/>
            <ac:spMkLst>
              <pc:docMk/>
              <pc:sldMasterMk cId="1825700302" sldId="2147483648"/>
              <pc:sldLayoutMk cId="2779531570" sldId="2147483668"/>
              <ac:spMk id="3" creationId="{9FF50746-1EC3-4722-BAF0-970143089E9E}"/>
            </ac:spMkLst>
          </pc:spChg>
          <pc:spChg chg="mod">
            <ac:chgData name="Stephen Walker" userId="fda1f2e699285ab7" providerId="LiveId" clId="{3488501B-C9CB-4E64-AD02-69F05ADEA1B2}" dt="2021-10-04T09:30:30.905" v="322" actId="20577"/>
            <ac:spMkLst>
              <pc:docMk/>
              <pc:sldMasterMk cId="1825700302" sldId="2147483648"/>
              <pc:sldLayoutMk cId="2779531570" sldId="2147483668"/>
              <ac:spMk id="17" creationId="{E3DAC924-CE55-4743-A83D-358A8ECD18E0}"/>
            </ac:spMkLst>
          </pc:spChg>
          <pc:picChg chg="mod modCrop">
            <ac:chgData name="Stephen Walker" userId="fda1f2e699285ab7" providerId="LiveId" clId="{3488501B-C9CB-4E64-AD02-69F05ADEA1B2}" dt="2021-10-04T09:16:03.042" v="56" actId="732"/>
            <ac:picMkLst>
              <pc:docMk/>
              <pc:sldMasterMk cId="1825700302" sldId="2147483648"/>
              <pc:sldLayoutMk cId="2779531570" sldId="2147483668"/>
              <ac:picMk id="8" creationId="{9C0A47E6-7060-4578-9001-77856F8F0022}"/>
            </ac:picMkLst>
          </pc:picChg>
        </pc:sldLayoutChg>
        <pc:sldLayoutChg chg="modSp add mod modTransition">
          <pc:chgData name="Stephen Walker" userId="fda1f2e699285ab7" providerId="LiveId" clId="{3488501B-C9CB-4E64-AD02-69F05ADEA1B2}" dt="2021-10-06T07:59:02.758" v="879"/>
          <pc:sldLayoutMkLst>
            <pc:docMk/>
            <pc:sldMasterMk cId="1825700302" sldId="2147483648"/>
            <pc:sldLayoutMk cId="3880313052" sldId="2147483669"/>
          </pc:sldLayoutMkLst>
          <pc:spChg chg="mod">
            <ac:chgData name="Stephen Walker" userId="fda1f2e699285ab7" providerId="LiveId" clId="{3488501B-C9CB-4E64-AD02-69F05ADEA1B2}" dt="2021-10-06T07:59:02.758" v="879"/>
            <ac:spMkLst>
              <pc:docMk/>
              <pc:sldMasterMk cId="1825700302" sldId="2147483648"/>
              <pc:sldLayoutMk cId="3880313052" sldId="2147483669"/>
              <ac:spMk id="2" creationId="{23AFD426-70AC-4F9C-A42C-5741ADD6C7A7}"/>
            </ac:spMkLst>
          </pc:spChg>
        </pc:sldLayoutChg>
        <pc:sldLayoutChg chg="modSp add mod ord modTransition">
          <pc:chgData name="Stephen Walker" userId="fda1f2e699285ab7" providerId="LiveId" clId="{3488501B-C9CB-4E64-AD02-69F05ADEA1B2}" dt="2021-10-06T07:58:58.354" v="878"/>
          <pc:sldLayoutMkLst>
            <pc:docMk/>
            <pc:sldMasterMk cId="1825700302" sldId="2147483648"/>
            <pc:sldLayoutMk cId="2323690214" sldId="2147483670"/>
          </pc:sldLayoutMkLst>
          <pc:spChg chg="mod">
            <ac:chgData name="Stephen Walker" userId="fda1f2e699285ab7" providerId="LiveId" clId="{3488501B-C9CB-4E64-AD02-69F05ADEA1B2}" dt="2021-10-06T07:58:58.354" v="878"/>
            <ac:spMkLst>
              <pc:docMk/>
              <pc:sldMasterMk cId="1825700302" sldId="2147483648"/>
              <pc:sldLayoutMk cId="2323690214" sldId="2147483670"/>
              <ac:spMk id="2" creationId="{23AFD426-70AC-4F9C-A42C-5741ADD6C7A7}"/>
            </ac:spMkLst>
          </pc:spChg>
          <pc:picChg chg="mod">
            <ac:chgData name="Stephen Walker" userId="fda1f2e699285ab7" providerId="LiveId" clId="{3488501B-C9CB-4E64-AD02-69F05ADEA1B2}" dt="2021-10-04T09:21:47.403" v="236" actId="14826"/>
            <ac:picMkLst>
              <pc:docMk/>
              <pc:sldMasterMk cId="1825700302" sldId="2147483648"/>
              <pc:sldLayoutMk cId="2323690214" sldId="2147483670"/>
              <ac:picMk id="8" creationId="{9C0A47E6-7060-4578-9001-77856F8F0022}"/>
            </ac:picMkLst>
          </pc:picChg>
        </pc:sldLayoutChg>
        <pc:sldLayoutChg chg="modSp add mod modTransition">
          <pc:chgData name="Stephen Walker" userId="fda1f2e699285ab7" providerId="LiveId" clId="{3488501B-C9CB-4E64-AD02-69F05ADEA1B2}" dt="2021-10-06T07:59:14.817" v="880"/>
          <pc:sldLayoutMkLst>
            <pc:docMk/>
            <pc:sldMasterMk cId="1825700302" sldId="2147483648"/>
            <pc:sldLayoutMk cId="2399356065" sldId="2147483671"/>
          </pc:sldLayoutMkLst>
          <pc:spChg chg="mod">
            <ac:chgData name="Stephen Walker" userId="fda1f2e699285ab7" providerId="LiveId" clId="{3488501B-C9CB-4E64-AD02-69F05ADEA1B2}" dt="2021-10-06T07:59:14.817" v="880"/>
            <ac:spMkLst>
              <pc:docMk/>
              <pc:sldMasterMk cId="1825700302" sldId="2147483648"/>
              <pc:sldLayoutMk cId="2399356065" sldId="2147483671"/>
              <ac:spMk id="2" creationId="{23AFD426-70AC-4F9C-A42C-5741ADD6C7A7}"/>
            </ac:spMkLst>
          </pc:spChg>
          <pc:picChg chg="mod">
            <ac:chgData name="Stephen Walker" userId="fda1f2e699285ab7" providerId="LiveId" clId="{3488501B-C9CB-4E64-AD02-69F05ADEA1B2}" dt="2021-10-04T09:22:05.561" v="239" actId="14826"/>
            <ac:picMkLst>
              <pc:docMk/>
              <pc:sldMasterMk cId="1825700302" sldId="2147483648"/>
              <pc:sldLayoutMk cId="2399356065" sldId="2147483671"/>
              <ac:picMk id="8" creationId="{9C0A47E6-7060-4578-9001-77856F8F0022}"/>
            </ac:picMkLst>
          </pc:picChg>
        </pc:sldLayoutChg>
        <pc:sldLayoutChg chg="modSp add mod modTransition">
          <pc:chgData name="Stephen Walker" userId="fda1f2e699285ab7" providerId="LiveId" clId="{3488501B-C9CB-4E64-AD02-69F05ADEA1B2}" dt="2021-10-06T07:59:20.727" v="881"/>
          <pc:sldLayoutMkLst>
            <pc:docMk/>
            <pc:sldMasterMk cId="1825700302" sldId="2147483648"/>
            <pc:sldLayoutMk cId="851985500" sldId="2147483672"/>
          </pc:sldLayoutMkLst>
          <pc:spChg chg="mod">
            <ac:chgData name="Stephen Walker" userId="fda1f2e699285ab7" providerId="LiveId" clId="{3488501B-C9CB-4E64-AD02-69F05ADEA1B2}" dt="2021-10-06T07:59:20.727" v="881"/>
            <ac:spMkLst>
              <pc:docMk/>
              <pc:sldMasterMk cId="1825700302" sldId="2147483648"/>
              <pc:sldLayoutMk cId="851985500" sldId="2147483672"/>
              <ac:spMk id="2" creationId="{23AFD426-70AC-4F9C-A42C-5741ADD6C7A7}"/>
            </ac:spMkLst>
          </pc:spChg>
          <pc:picChg chg="mod">
            <ac:chgData name="Stephen Walker" userId="fda1f2e699285ab7" providerId="LiveId" clId="{3488501B-C9CB-4E64-AD02-69F05ADEA1B2}" dt="2021-10-04T09:22:35.082" v="245" actId="14826"/>
            <ac:picMkLst>
              <pc:docMk/>
              <pc:sldMasterMk cId="1825700302" sldId="2147483648"/>
              <pc:sldLayoutMk cId="851985500" sldId="2147483672"/>
              <ac:picMk id="8" creationId="{9C0A47E6-7060-4578-9001-77856F8F0022}"/>
            </ac:picMkLst>
          </pc:picChg>
        </pc:sldLayoutChg>
        <pc:sldLayoutChg chg="modSp add mod modTransition">
          <pc:chgData name="Stephen Walker" userId="fda1f2e699285ab7" providerId="LiveId" clId="{3488501B-C9CB-4E64-AD02-69F05ADEA1B2}" dt="2021-10-06T07:59:24.426" v="882"/>
          <pc:sldLayoutMkLst>
            <pc:docMk/>
            <pc:sldMasterMk cId="1825700302" sldId="2147483648"/>
            <pc:sldLayoutMk cId="1035864484" sldId="2147483673"/>
          </pc:sldLayoutMkLst>
          <pc:spChg chg="mod">
            <ac:chgData name="Stephen Walker" userId="fda1f2e699285ab7" providerId="LiveId" clId="{3488501B-C9CB-4E64-AD02-69F05ADEA1B2}" dt="2021-10-06T07:59:24.426" v="882"/>
            <ac:spMkLst>
              <pc:docMk/>
              <pc:sldMasterMk cId="1825700302" sldId="2147483648"/>
              <pc:sldLayoutMk cId="1035864484" sldId="2147483673"/>
              <ac:spMk id="2" creationId="{23AFD426-70AC-4F9C-A42C-5741ADD6C7A7}"/>
            </ac:spMkLst>
          </pc:spChg>
          <pc:picChg chg="mod">
            <ac:chgData name="Stephen Walker" userId="fda1f2e699285ab7" providerId="LiveId" clId="{3488501B-C9CB-4E64-AD02-69F05ADEA1B2}" dt="2021-10-04T09:23:56.914" v="250" actId="14826"/>
            <ac:picMkLst>
              <pc:docMk/>
              <pc:sldMasterMk cId="1825700302" sldId="2147483648"/>
              <pc:sldLayoutMk cId="1035864484" sldId="2147483673"/>
              <ac:picMk id="8" creationId="{9C0A47E6-7060-4578-9001-77856F8F0022}"/>
            </ac:picMkLst>
          </pc:picChg>
        </pc:sldLayoutChg>
        <pc:sldLayoutChg chg="addSp modSp add mod modTransition">
          <pc:chgData name="Stephen Walker" userId="fda1f2e699285ab7" providerId="LiveId" clId="{3488501B-C9CB-4E64-AD02-69F05ADEA1B2}" dt="2021-10-06T08:00:02.727" v="891"/>
          <pc:sldLayoutMkLst>
            <pc:docMk/>
            <pc:sldMasterMk cId="1825700302" sldId="2147483648"/>
            <pc:sldLayoutMk cId="685325259" sldId="2147483674"/>
          </pc:sldLayoutMkLst>
          <pc:spChg chg="mod">
            <ac:chgData name="Stephen Walker" userId="fda1f2e699285ab7" providerId="LiveId" clId="{3488501B-C9CB-4E64-AD02-69F05ADEA1B2}" dt="2021-10-06T08:00:02.727" v="891"/>
            <ac:spMkLst>
              <pc:docMk/>
              <pc:sldMasterMk cId="1825700302" sldId="2147483648"/>
              <pc:sldLayoutMk cId="685325259" sldId="2147483674"/>
              <ac:spMk id="2" creationId="{BF2FC046-94AA-4950-A75D-DE1D547BA9DA}"/>
            </ac:spMkLst>
          </pc:spChg>
          <pc:spChg chg="mod">
            <ac:chgData name="Stephen Walker" userId="fda1f2e699285ab7" providerId="LiveId" clId="{3488501B-C9CB-4E64-AD02-69F05ADEA1B2}" dt="2021-10-04T09:31:15.721" v="330" actId="14100"/>
            <ac:spMkLst>
              <pc:docMk/>
              <pc:sldMasterMk cId="1825700302" sldId="2147483648"/>
              <pc:sldLayoutMk cId="685325259" sldId="2147483674"/>
              <ac:spMk id="3" creationId="{5718998B-2887-4E87-92C9-C43C240CAF18}"/>
            </ac:spMkLst>
          </pc:spChg>
          <pc:spChg chg="add mod">
            <ac:chgData name="Stephen Walker" userId="fda1f2e699285ab7" providerId="LiveId" clId="{3488501B-C9CB-4E64-AD02-69F05ADEA1B2}" dt="2021-10-04T09:32:23.847" v="442" actId="207"/>
            <ac:spMkLst>
              <pc:docMk/>
              <pc:sldMasterMk cId="1825700302" sldId="2147483648"/>
              <pc:sldLayoutMk cId="685325259" sldId="2147483674"/>
              <ac:spMk id="4" creationId="{C40BCE60-B28A-4967-8633-2328EA92187E}"/>
            </ac:spMkLst>
          </pc:spChg>
          <pc:spChg chg="mod">
            <ac:chgData name="Stephen Walker" userId="fda1f2e699285ab7" providerId="LiveId" clId="{3488501B-C9CB-4E64-AD02-69F05ADEA1B2}" dt="2021-10-04T09:31:18.329" v="331" actId="1076"/>
            <ac:spMkLst>
              <pc:docMk/>
              <pc:sldMasterMk cId="1825700302" sldId="2147483648"/>
              <pc:sldLayoutMk cId="685325259" sldId="2147483674"/>
              <ac:spMk id="13" creationId="{7B3C71BC-FC49-422B-9DEA-8A7947A7784D}"/>
            </ac:spMkLst>
          </pc:spChg>
          <pc:picChg chg="mod modCrop">
            <ac:chgData name="Stephen Walker" userId="fda1f2e699285ab7" providerId="LiveId" clId="{3488501B-C9CB-4E64-AD02-69F05ADEA1B2}" dt="2021-10-04T09:31:52.593" v="362" actId="14100"/>
            <ac:picMkLst>
              <pc:docMk/>
              <pc:sldMasterMk cId="1825700302" sldId="2147483648"/>
              <pc:sldLayoutMk cId="685325259" sldId="2147483674"/>
              <ac:picMk id="11" creationId="{DD3CA174-F02D-4F77-B99A-86BDEA422E25}"/>
            </ac:picMkLst>
          </pc:picChg>
        </pc:sldLayoutChg>
        <pc:sldLayoutChg chg="modSp add mod modTransition">
          <pc:chgData name="Stephen Walker" userId="fda1f2e699285ab7" providerId="LiveId" clId="{3488501B-C9CB-4E64-AD02-69F05ADEA1B2}" dt="2021-10-06T08:00:12.852" v="895" actId="113"/>
          <pc:sldLayoutMkLst>
            <pc:docMk/>
            <pc:sldMasterMk cId="1825700302" sldId="2147483648"/>
            <pc:sldLayoutMk cId="3471983702" sldId="2147483675"/>
          </pc:sldLayoutMkLst>
          <pc:spChg chg="mod">
            <ac:chgData name="Stephen Walker" userId="fda1f2e699285ab7" providerId="LiveId" clId="{3488501B-C9CB-4E64-AD02-69F05ADEA1B2}" dt="2021-10-06T08:00:12.852" v="895" actId="113"/>
            <ac:spMkLst>
              <pc:docMk/>
              <pc:sldMasterMk cId="1825700302" sldId="2147483648"/>
              <pc:sldLayoutMk cId="3471983702" sldId="2147483675"/>
              <ac:spMk id="2" creationId="{BF2FC046-94AA-4950-A75D-DE1D547BA9DA}"/>
            </ac:spMkLst>
          </pc:spChg>
          <pc:picChg chg="mod modCrop">
            <ac:chgData name="Stephen Walker" userId="fda1f2e699285ab7" providerId="LiveId" clId="{3488501B-C9CB-4E64-AD02-69F05ADEA1B2}" dt="2021-10-04T09:35:47.483" v="558" actId="18131"/>
            <ac:picMkLst>
              <pc:docMk/>
              <pc:sldMasterMk cId="1825700302" sldId="2147483648"/>
              <pc:sldLayoutMk cId="3471983702" sldId="2147483675"/>
              <ac:picMk id="11" creationId="{DD3CA174-F02D-4F77-B99A-86BDEA422E25}"/>
            </ac:picMkLst>
          </pc:picChg>
        </pc:sldLayoutChg>
        <pc:sldLayoutChg chg="modSp add mod modTransition">
          <pc:chgData name="Stephen Walker" userId="fda1f2e699285ab7" providerId="LiveId" clId="{3488501B-C9CB-4E64-AD02-69F05ADEA1B2}" dt="2021-10-06T08:03:20.531" v="955" actId="20577"/>
          <pc:sldLayoutMkLst>
            <pc:docMk/>
            <pc:sldMasterMk cId="1825700302" sldId="2147483648"/>
            <pc:sldLayoutMk cId="1084312090" sldId="2147483676"/>
          </pc:sldLayoutMkLst>
          <pc:spChg chg="mod">
            <ac:chgData name="Stephen Walker" userId="fda1f2e699285ab7" providerId="LiveId" clId="{3488501B-C9CB-4E64-AD02-69F05ADEA1B2}" dt="2021-10-06T08:03:20.531" v="955" actId="20577"/>
            <ac:spMkLst>
              <pc:docMk/>
              <pc:sldMasterMk cId="1825700302" sldId="2147483648"/>
              <pc:sldLayoutMk cId="1084312090" sldId="2147483676"/>
              <ac:spMk id="2" creationId="{23AFD426-70AC-4F9C-A42C-5741ADD6C7A7}"/>
            </ac:spMkLst>
          </pc:spChg>
          <pc:spChg chg="mod">
            <ac:chgData name="Stephen Walker" userId="fda1f2e699285ab7" providerId="LiveId" clId="{3488501B-C9CB-4E64-AD02-69F05ADEA1B2}" dt="2021-10-04T09:40:04.477" v="690" actId="207"/>
            <ac:spMkLst>
              <pc:docMk/>
              <pc:sldMasterMk cId="1825700302" sldId="2147483648"/>
              <pc:sldLayoutMk cId="1084312090" sldId="2147483676"/>
              <ac:spMk id="9" creationId="{BD2A3F55-FD4C-4990-8556-927E3156A072}"/>
            </ac:spMkLst>
          </pc:spChg>
          <pc:picChg chg="mod">
            <ac:chgData name="Stephen Walker" userId="fda1f2e699285ab7" providerId="LiveId" clId="{3488501B-C9CB-4E64-AD02-69F05ADEA1B2}" dt="2021-10-04T09:39:34.594" v="605" actId="14826"/>
            <ac:picMkLst>
              <pc:docMk/>
              <pc:sldMasterMk cId="1825700302" sldId="2147483648"/>
              <pc:sldLayoutMk cId="1084312090" sldId="2147483676"/>
              <ac:picMk id="8" creationId="{9C0A47E6-7060-4578-9001-77856F8F0022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0" y="0"/>
            <a:ext cx="11823192" cy="6858000"/>
          </a:xfrm>
          <a:prstGeom prst="rect">
            <a:avLst/>
          </a:prstGeom>
          <a:solidFill>
            <a:srgbClr val="042122">
              <a:alpha val="7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302" y="1193658"/>
            <a:ext cx="7685516" cy="1762880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50746-1EC3-4722-BAF0-970143089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8177" y="3569937"/>
            <a:ext cx="9144000" cy="865610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CAF8F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9F290-3132-4667-8D31-12354052C277}"/>
              </a:ext>
            </a:extLst>
          </p:cNvPr>
          <p:cNvSpPr/>
          <p:nvPr userDrawn="1"/>
        </p:nvSpPr>
        <p:spPr>
          <a:xfrm>
            <a:off x="0" y="5202238"/>
            <a:ext cx="12192000" cy="1655762"/>
          </a:xfrm>
          <a:prstGeom prst="rect">
            <a:avLst/>
          </a:prstGeom>
          <a:solidFill>
            <a:srgbClr val="04212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D7A41C-F394-45FB-B62C-88A6B8EA4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10302" y="5781837"/>
            <a:ext cx="4027956" cy="60016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B65A54E-8FCE-408C-B7D8-2946161863F8}"/>
              </a:ext>
            </a:extLst>
          </p:cNvPr>
          <p:cNvSpPr/>
          <p:nvPr userDrawn="1"/>
        </p:nvSpPr>
        <p:spPr>
          <a:xfrm rot="5400000">
            <a:off x="778753" y="2807573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6666C0C0-0A7E-4DDF-B1A2-0F3FDA8B642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8647" y="5836588"/>
            <a:ext cx="733051" cy="4906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3DAC924-CE55-4743-A83D-358A8ECD18E0}"/>
              </a:ext>
            </a:extLst>
          </p:cNvPr>
          <p:cNvSpPr txBox="1"/>
          <p:nvPr userDrawn="1"/>
        </p:nvSpPr>
        <p:spPr>
          <a:xfrm>
            <a:off x="6447099" y="5781837"/>
            <a:ext cx="41304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</a:rPr>
              <a:t>NIGHTINGALE has received funding from the European Union’s Horizon 2020 research and innovation programme under grant agreement no. 101021957</a:t>
            </a:r>
            <a:endParaRPr lang="en-I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420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FC046-94AA-4950-A75D-DE1D547BA9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128" y="365125"/>
            <a:ext cx="10927672" cy="630555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8998B-2887-4E87-92C9-C43C240C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28" y="1226916"/>
            <a:ext cx="10927672" cy="4757195"/>
          </a:xfrm>
        </p:spPr>
        <p:txBody>
          <a:bodyPr>
            <a:normAutofit/>
          </a:bodyPr>
          <a:lstStyle>
            <a:lvl1pPr marL="228600" indent="-228600">
              <a:lnSpc>
                <a:spcPts val="2300"/>
              </a:lnSpc>
              <a:buClr>
                <a:schemeClr val="accent3"/>
              </a:buClr>
              <a:buFont typeface="TT Norms Bold" panose="02000803040000020004" pitchFamily="50" charset="0"/>
              <a:buChar char="+"/>
              <a:defRPr sz="1800">
                <a:solidFill>
                  <a:srgbClr val="042122"/>
                </a:solidFill>
              </a:defRPr>
            </a:lvl1pPr>
            <a:lvl2pPr marL="685800" indent="-228600">
              <a:lnSpc>
                <a:spcPts val="2300"/>
              </a:lnSpc>
              <a:buClr>
                <a:schemeClr val="accent3"/>
              </a:buClr>
              <a:buFont typeface="TT Norms Bold" panose="02000803040000020004" pitchFamily="50" charset="0"/>
              <a:buChar char="+"/>
              <a:defRPr sz="1600">
                <a:solidFill>
                  <a:srgbClr val="042122"/>
                </a:solidFill>
              </a:defRPr>
            </a:lvl2pPr>
            <a:lvl3pPr marL="1143000" indent="-228600">
              <a:lnSpc>
                <a:spcPts val="2300"/>
              </a:lnSpc>
              <a:buClr>
                <a:schemeClr val="accent3"/>
              </a:buClr>
              <a:buFont typeface="TT Norms Bold" panose="02000803040000020004" pitchFamily="50" charset="0"/>
              <a:buChar char="+"/>
              <a:defRPr sz="1400">
                <a:solidFill>
                  <a:srgbClr val="042122"/>
                </a:solidFill>
              </a:defRPr>
            </a:lvl3pPr>
            <a:lvl4pPr marL="1600200" indent="-228600">
              <a:lnSpc>
                <a:spcPts val="2300"/>
              </a:lnSpc>
              <a:buClr>
                <a:schemeClr val="accent3"/>
              </a:buClr>
              <a:buFont typeface="TT Norms Bold" panose="02000803040000020004" pitchFamily="50" charset="0"/>
              <a:buChar char="+"/>
              <a:defRPr sz="1200">
                <a:solidFill>
                  <a:srgbClr val="042122"/>
                </a:solidFill>
              </a:defRPr>
            </a:lvl4pPr>
            <a:lvl5pPr marL="2057400" indent="-228600">
              <a:lnSpc>
                <a:spcPts val="2300"/>
              </a:lnSpc>
              <a:buClr>
                <a:schemeClr val="accent3"/>
              </a:buClr>
              <a:buFont typeface="TT Norms Bold" panose="02000803040000020004" pitchFamily="50" charset="0"/>
              <a:buChar char="+"/>
              <a:defRPr sz="1200">
                <a:solidFill>
                  <a:srgbClr val="04212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38165-EB65-4FEE-9396-01D56D0D8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6369" y="6342928"/>
            <a:ext cx="492760" cy="365125"/>
          </a:xfrm>
        </p:spPr>
        <p:txBody>
          <a:bodyPr/>
          <a:lstStyle>
            <a:lvl1pPr algn="r">
              <a:defRPr b="1">
                <a:solidFill>
                  <a:schemeClr val="accent1"/>
                </a:solidFill>
                <a:latin typeface="+mj-lt"/>
              </a:defRPr>
            </a:lvl1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3BEC29F-2FD3-4435-A541-0CB37C7D47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2871" y="6342928"/>
            <a:ext cx="1846565" cy="27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70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ou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FC046-94AA-4950-A75D-DE1D547BA9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128" y="365125"/>
            <a:ext cx="11194854" cy="630555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accent4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8998B-2887-4E87-92C9-C43C240C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28" y="1274758"/>
            <a:ext cx="5338064" cy="477488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7D239F-6210-4976-9059-C408245698F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82918" y="1274758"/>
            <a:ext cx="5338064" cy="477488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F48869-2E98-4439-8CF8-89C480085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6369" y="6342928"/>
            <a:ext cx="492760" cy="365125"/>
          </a:xfrm>
        </p:spPr>
        <p:txBody>
          <a:bodyPr/>
          <a:lstStyle>
            <a:lvl1pPr algn="r">
              <a:defRPr b="1">
                <a:solidFill>
                  <a:schemeClr val="accent1"/>
                </a:solidFill>
                <a:latin typeface="+mj-lt"/>
              </a:defRPr>
            </a:lvl1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F380BA9-AABA-4D35-B869-A0400DF8FB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2871" y="6342928"/>
            <a:ext cx="1846565" cy="27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FC046-94AA-4950-A75D-DE1D547BA9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128" y="365125"/>
            <a:ext cx="10927672" cy="630555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9ADEACC-288A-468D-97D4-43D808D3F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6369" y="6342928"/>
            <a:ext cx="492760" cy="365125"/>
          </a:xfrm>
        </p:spPr>
        <p:txBody>
          <a:bodyPr/>
          <a:lstStyle>
            <a:lvl1pPr algn="r">
              <a:defRPr b="1">
                <a:solidFill>
                  <a:schemeClr val="accent1"/>
                </a:solidFill>
                <a:latin typeface="+mj-lt"/>
              </a:defRPr>
            </a:lvl1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019D782-23C0-4447-9605-C292313C3E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2871" y="6342928"/>
            <a:ext cx="1846565" cy="27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44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615FF7B-9C96-4E59-AAEC-B63560E6B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6369" y="6342928"/>
            <a:ext cx="492760" cy="365125"/>
          </a:xfrm>
        </p:spPr>
        <p:txBody>
          <a:bodyPr/>
          <a:lstStyle>
            <a:lvl1pPr algn="r">
              <a:defRPr b="1">
                <a:solidFill>
                  <a:schemeClr val="accent1"/>
                </a:solidFill>
                <a:latin typeface="+mj-lt"/>
              </a:defRPr>
            </a:lvl1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4882C47-24A8-4B21-AA2C-717AE4660E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2871" y="6342928"/>
            <a:ext cx="1846565" cy="27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215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with image to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D3CA174-F02D-4F77-B99A-86BDEA422E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0" y="0"/>
            <a:ext cx="457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2FC046-94AA-4950-A75D-DE1D547BA9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128" y="365125"/>
            <a:ext cx="6784900" cy="630555"/>
          </a:xfr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8998B-2887-4E87-92C9-C43C240C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28" y="1281862"/>
            <a:ext cx="6784900" cy="477488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B3C71BC-FC49-422B-9DEA-8A7947A77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22754" y="6342927"/>
            <a:ext cx="492760" cy="365125"/>
          </a:xfrm>
        </p:spPr>
        <p:txBody>
          <a:bodyPr/>
          <a:lstStyle>
            <a:lvl1pPr algn="r">
              <a:defRPr b="1">
                <a:solidFill>
                  <a:schemeClr val="accent1"/>
                </a:solidFill>
                <a:latin typeface="+mj-lt"/>
              </a:defRPr>
            </a:lvl1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322792EC-C801-4C9E-AEBE-090F5B420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2871" y="6342928"/>
            <a:ext cx="1846565" cy="27513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5221A33-E4D7-4A0D-846C-01A26D5E3554}"/>
              </a:ext>
            </a:extLst>
          </p:cNvPr>
          <p:cNvSpPr/>
          <p:nvPr userDrawn="1"/>
        </p:nvSpPr>
        <p:spPr>
          <a:xfrm>
            <a:off x="8055979" y="0"/>
            <a:ext cx="3700041" cy="6858000"/>
          </a:xfrm>
          <a:prstGeom prst="rect">
            <a:avLst/>
          </a:prstGeom>
          <a:gradFill>
            <a:gsLst>
              <a:gs pos="0">
                <a:srgbClr val="101F2A">
                  <a:alpha val="13000"/>
                </a:srgbClr>
              </a:gs>
              <a:gs pos="100000">
                <a:schemeClr val="accent2">
                  <a:alpha val="6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26068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with image to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D3CA174-F02D-4F77-B99A-86BDEA422E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99" y="0"/>
            <a:ext cx="39161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2FC046-94AA-4950-A75D-DE1D547BA9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128" y="365125"/>
            <a:ext cx="7398358" cy="630555"/>
          </a:xfr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8998B-2887-4E87-92C9-C43C240C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28" y="1281862"/>
            <a:ext cx="7398358" cy="477488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B3C71BC-FC49-422B-9DEA-8A7947A77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31726" y="6342927"/>
            <a:ext cx="492760" cy="365125"/>
          </a:xfrm>
        </p:spPr>
        <p:txBody>
          <a:bodyPr/>
          <a:lstStyle>
            <a:lvl1pPr algn="r">
              <a:defRPr b="1">
                <a:solidFill>
                  <a:schemeClr val="accent1"/>
                </a:solidFill>
                <a:latin typeface="+mj-lt"/>
              </a:defRPr>
            </a:lvl1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322792EC-C801-4C9E-AEBE-090F5B420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2871" y="6342928"/>
            <a:ext cx="1846565" cy="27513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0BCE60-B28A-4967-8633-2328EA92187E}"/>
              </a:ext>
            </a:extLst>
          </p:cNvPr>
          <p:cNvSpPr/>
          <p:nvPr userDrawn="1"/>
        </p:nvSpPr>
        <p:spPr>
          <a:xfrm>
            <a:off x="8619282" y="0"/>
            <a:ext cx="3229337" cy="6858000"/>
          </a:xfrm>
          <a:prstGeom prst="rect">
            <a:avLst/>
          </a:prstGeom>
          <a:gradFill>
            <a:gsLst>
              <a:gs pos="0">
                <a:srgbClr val="101F2A">
                  <a:alpha val="37000"/>
                </a:srgbClr>
              </a:gs>
              <a:gs pos="100000">
                <a:schemeClr val="accent2">
                  <a:alpha val="4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85325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&amp; Statem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D3CA174-F02D-4F77-B99A-86BDEA422E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0"/>
            <a:ext cx="6096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2FC046-94AA-4950-A75D-DE1D547BA9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127" y="365125"/>
            <a:ext cx="5243743" cy="630555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8998B-2887-4E87-92C9-C43C240C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27" y="1342910"/>
            <a:ext cx="5243743" cy="477488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38165-EB65-4FEE-9396-01D56D0D8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469599" y="6356350"/>
            <a:ext cx="492760" cy="365125"/>
          </a:xfrm>
        </p:spPr>
        <p:txBody>
          <a:bodyPr/>
          <a:lstStyle>
            <a:lvl1pPr>
              <a:defRPr b="0">
                <a:solidFill>
                  <a:schemeClr val="accent3"/>
                </a:solidFill>
                <a:latin typeface="+mj-lt"/>
              </a:defRPr>
            </a:lvl1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D315E6-25D1-47DB-B20E-6DA4D0BB41B1}"/>
              </a:ext>
            </a:extLst>
          </p:cNvPr>
          <p:cNvSpPr/>
          <p:nvPr userDrawn="1"/>
        </p:nvSpPr>
        <p:spPr>
          <a:xfrm>
            <a:off x="6561121" y="0"/>
            <a:ext cx="5204751" cy="6858000"/>
          </a:xfrm>
          <a:prstGeom prst="rect">
            <a:avLst/>
          </a:prstGeom>
          <a:gradFill>
            <a:gsLst>
              <a:gs pos="0">
                <a:srgbClr val="101F2A">
                  <a:alpha val="85000"/>
                </a:srgbClr>
              </a:gs>
              <a:gs pos="100000">
                <a:schemeClr val="accent2">
                  <a:alpha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691CE44-9364-4D46-B986-DE660564B9C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7326773" y="995680"/>
            <a:ext cx="3634452" cy="4774883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3600" b="1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INSERT STATEMENT HERE</a:t>
            </a:r>
            <a:endParaRPr lang="en-IE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644E8DD-5234-44AE-A1A1-97EB56D8834F}"/>
              </a:ext>
            </a:extLst>
          </p:cNvPr>
          <p:cNvSpPr txBox="1">
            <a:spLocks/>
          </p:cNvSpPr>
          <p:nvPr userDrawn="1"/>
        </p:nvSpPr>
        <p:spPr>
          <a:xfrm>
            <a:off x="5325640" y="6342927"/>
            <a:ext cx="4927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2D17B03E-233D-4111-A4E9-878B12CE464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2871" y="6342928"/>
            <a:ext cx="1846565" cy="27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83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&amp; 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D3CA174-F02D-4F77-B99A-86BDEA422E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0"/>
            <a:ext cx="6096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2FC046-94AA-4950-A75D-DE1D547BA9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127" y="365125"/>
            <a:ext cx="5243743" cy="630555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8998B-2887-4E87-92C9-C43C240C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27" y="1342910"/>
            <a:ext cx="5243743" cy="477488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38165-EB65-4FEE-9396-01D56D0D8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469599" y="6356350"/>
            <a:ext cx="492760" cy="365125"/>
          </a:xfrm>
        </p:spPr>
        <p:txBody>
          <a:bodyPr/>
          <a:lstStyle>
            <a:lvl1pPr>
              <a:defRPr b="0">
                <a:solidFill>
                  <a:schemeClr val="accent3"/>
                </a:solidFill>
                <a:latin typeface="+mj-lt"/>
              </a:defRPr>
            </a:lvl1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D315E6-25D1-47DB-B20E-6DA4D0BB41B1}"/>
              </a:ext>
            </a:extLst>
          </p:cNvPr>
          <p:cNvSpPr/>
          <p:nvPr userDrawn="1"/>
        </p:nvSpPr>
        <p:spPr>
          <a:xfrm>
            <a:off x="6561121" y="0"/>
            <a:ext cx="5204751" cy="6858000"/>
          </a:xfrm>
          <a:prstGeom prst="rect">
            <a:avLst/>
          </a:prstGeom>
          <a:gradFill>
            <a:gsLst>
              <a:gs pos="0">
                <a:srgbClr val="101F2A">
                  <a:alpha val="85000"/>
                </a:srgbClr>
              </a:gs>
              <a:gs pos="100000">
                <a:schemeClr val="accent2">
                  <a:alpha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691CE44-9364-4D46-B986-DE660564B9C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7326773" y="995680"/>
            <a:ext cx="3634452" cy="4774883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3600" b="1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INSERT STATEMENT HERE</a:t>
            </a:r>
            <a:endParaRPr lang="en-IE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644E8DD-5234-44AE-A1A1-97EB56D8834F}"/>
              </a:ext>
            </a:extLst>
          </p:cNvPr>
          <p:cNvSpPr txBox="1">
            <a:spLocks/>
          </p:cNvSpPr>
          <p:nvPr userDrawn="1"/>
        </p:nvSpPr>
        <p:spPr>
          <a:xfrm>
            <a:off x="5325640" y="6342927"/>
            <a:ext cx="4927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FCAFD2-9088-48B3-8DB0-3CA7F764EA94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2D17B03E-233D-4111-A4E9-878B12CE464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42871" y="6342928"/>
            <a:ext cx="1846565" cy="27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9837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a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4"/>
          <a:stretch/>
        </p:blipFill>
        <p:spPr>
          <a:xfrm>
            <a:off x="0" y="-3"/>
            <a:ext cx="12191999" cy="68580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1277073" y="-1"/>
            <a:ext cx="9637854" cy="6858000"/>
          </a:xfrm>
          <a:prstGeom prst="rect">
            <a:avLst/>
          </a:prstGeom>
          <a:gradFill>
            <a:gsLst>
              <a:gs pos="0">
                <a:srgbClr val="101F2A">
                  <a:alpha val="95000"/>
                </a:srgbClr>
              </a:gs>
              <a:gs pos="100000">
                <a:schemeClr val="accent2">
                  <a:alpha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4608" y="3541258"/>
            <a:ext cx="4822784" cy="1288789"/>
          </a:xfrm>
        </p:spPr>
        <p:txBody>
          <a:bodyPr anchor="t">
            <a:normAutofit/>
          </a:bodyPr>
          <a:lstStyle>
            <a:lvl1pPr algn="ctr">
              <a:defRPr sz="3600" b="1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Insert thank you message</a:t>
            </a:r>
            <a:endParaRPr lang="en-I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ADEED9A-F248-4867-A934-0F1A65EBC04C}"/>
              </a:ext>
            </a:extLst>
          </p:cNvPr>
          <p:cNvGrpSpPr/>
          <p:nvPr userDrawn="1"/>
        </p:nvGrpSpPr>
        <p:grpSpPr>
          <a:xfrm>
            <a:off x="2788960" y="5598691"/>
            <a:ext cx="6922199" cy="490663"/>
            <a:chOff x="4245346" y="5836588"/>
            <a:chExt cx="6922199" cy="490663"/>
          </a:xfrm>
        </p:grpSpPr>
        <p:pic>
          <p:nvPicPr>
            <p:cNvPr id="11" name="Picture 10" descr="A close up of a sign&#10;&#10;Description automatically generated">
              <a:extLst>
                <a:ext uri="{FF2B5EF4-FFF2-40B4-BE49-F238E27FC236}">
                  <a16:creationId xmlns:a16="http://schemas.microsoft.com/office/drawing/2014/main" id="{3E4176B4-1867-405D-A8D2-DF13FC294BD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5346" y="5836588"/>
              <a:ext cx="733051" cy="49066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711C546-2E37-4A3F-BF79-6B377168A446}"/>
                </a:ext>
              </a:extLst>
            </p:cNvPr>
            <p:cNvSpPr txBox="1"/>
            <p:nvPr userDrawn="1"/>
          </p:nvSpPr>
          <p:spPr>
            <a:xfrm>
              <a:off x="5107082" y="5865586"/>
              <a:ext cx="60604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bg1"/>
                  </a:solidFill>
                </a:rPr>
                <a:t>NIGHTINGALE has received funding from the European Union’s Horizon 2020 research and innovation programme under grant agreement no. 101021957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ECEE7610-572A-43AC-8159-5E71E8BD288C}"/>
              </a:ext>
            </a:extLst>
          </p:cNvPr>
          <p:cNvSpPr/>
          <p:nvPr userDrawn="1"/>
        </p:nvSpPr>
        <p:spPr>
          <a:xfrm rot="5400000">
            <a:off x="6073138" y="2531659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04057BD1-BDB7-47D0-A08A-3BE9C0E5A7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524286" y="1562004"/>
            <a:ext cx="5143422" cy="76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96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ar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1277073" y="-1"/>
            <a:ext cx="9637854" cy="6858000"/>
          </a:xfrm>
          <a:prstGeom prst="rect">
            <a:avLst/>
          </a:prstGeom>
          <a:gradFill>
            <a:gsLst>
              <a:gs pos="0">
                <a:srgbClr val="101F2A">
                  <a:alpha val="93000"/>
                </a:srgbClr>
              </a:gs>
              <a:gs pos="100000">
                <a:schemeClr val="accent2">
                  <a:alpha val="8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84608" y="3541258"/>
            <a:ext cx="4822784" cy="1288789"/>
          </a:xfrm>
        </p:spPr>
        <p:txBody>
          <a:bodyPr anchor="t">
            <a:normAutofit/>
          </a:bodyPr>
          <a:lstStyle>
            <a:lvl1pPr algn="ctr">
              <a:defRPr sz="3600" b="1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Insert thank you message</a:t>
            </a:r>
            <a:endParaRPr lang="en-I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ADEED9A-F248-4867-A934-0F1A65EBC04C}"/>
              </a:ext>
            </a:extLst>
          </p:cNvPr>
          <p:cNvGrpSpPr/>
          <p:nvPr userDrawn="1"/>
        </p:nvGrpSpPr>
        <p:grpSpPr>
          <a:xfrm>
            <a:off x="2788960" y="5598691"/>
            <a:ext cx="6922199" cy="490663"/>
            <a:chOff x="4245346" y="5836588"/>
            <a:chExt cx="6922199" cy="490663"/>
          </a:xfrm>
        </p:grpSpPr>
        <p:pic>
          <p:nvPicPr>
            <p:cNvPr id="11" name="Picture 10" descr="A close up of a sign&#10;&#10;Description automatically generated">
              <a:extLst>
                <a:ext uri="{FF2B5EF4-FFF2-40B4-BE49-F238E27FC236}">
                  <a16:creationId xmlns:a16="http://schemas.microsoft.com/office/drawing/2014/main" id="{3E4176B4-1867-405D-A8D2-DF13FC294BD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5346" y="5836588"/>
              <a:ext cx="733051" cy="49066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711C546-2E37-4A3F-BF79-6B377168A446}"/>
                </a:ext>
              </a:extLst>
            </p:cNvPr>
            <p:cNvSpPr txBox="1"/>
            <p:nvPr userDrawn="1"/>
          </p:nvSpPr>
          <p:spPr>
            <a:xfrm>
              <a:off x="5107082" y="5865586"/>
              <a:ext cx="60604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>
                  <a:solidFill>
                    <a:schemeClr val="bg1"/>
                  </a:solidFill>
                </a:rPr>
                <a:t>NIGHTINGALE has received funding from the European Union’s Horizon 2020 research and innovation programme under grant agreement no. 101021957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ECEE7610-572A-43AC-8159-5E71E8BD288C}"/>
              </a:ext>
            </a:extLst>
          </p:cNvPr>
          <p:cNvSpPr/>
          <p:nvPr userDrawn="1"/>
        </p:nvSpPr>
        <p:spPr>
          <a:xfrm rot="5400000">
            <a:off x="6073138" y="2531659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04057BD1-BDB7-47D0-A08A-3BE9C0E5A76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524286" y="1562004"/>
            <a:ext cx="5143422" cy="76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312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0" y="0"/>
            <a:ext cx="11823192" cy="6858000"/>
          </a:xfrm>
          <a:prstGeom prst="rect">
            <a:avLst/>
          </a:prstGeom>
          <a:solidFill>
            <a:srgbClr val="042122">
              <a:alpha val="7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302" y="1193658"/>
            <a:ext cx="7697090" cy="1762880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50746-1EC3-4722-BAF0-970143089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8177" y="3569937"/>
            <a:ext cx="9144000" cy="86561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9F290-3132-4667-8D31-12354052C277}"/>
              </a:ext>
            </a:extLst>
          </p:cNvPr>
          <p:cNvSpPr/>
          <p:nvPr userDrawn="1"/>
        </p:nvSpPr>
        <p:spPr>
          <a:xfrm>
            <a:off x="0" y="5202238"/>
            <a:ext cx="12192000" cy="1655762"/>
          </a:xfrm>
          <a:prstGeom prst="rect">
            <a:avLst/>
          </a:prstGeom>
          <a:solidFill>
            <a:srgbClr val="04212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D7A41C-F394-45FB-B62C-88A6B8EA4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10302" y="5781837"/>
            <a:ext cx="4027956" cy="60016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B65A54E-8FCE-408C-B7D8-2946161863F8}"/>
              </a:ext>
            </a:extLst>
          </p:cNvPr>
          <p:cNvSpPr/>
          <p:nvPr userDrawn="1"/>
        </p:nvSpPr>
        <p:spPr>
          <a:xfrm rot="5400000">
            <a:off x="778753" y="2807573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6666C0C0-0A7E-4DDF-B1A2-0F3FDA8B642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8647" y="5836588"/>
            <a:ext cx="733051" cy="4906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3DAC924-CE55-4743-A83D-358A8ECD18E0}"/>
              </a:ext>
            </a:extLst>
          </p:cNvPr>
          <p:cNvSpPr txBox="1"/>
          <p:nvPr userDrawn="1"/>
        </p:nvSpPr>
        <p:spPr>
          <a:xfrm>
            <a:off x="6447099" y="5781837"/>
            <a:ext cx="41304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</a:rPr>
              <a:t>NIGHTINGALE has received funding from the European Union’s Horizon 2020 research and innovation programme under grant agreement no. 101021957</a:t>
            </a:r>
            <a:endParaRPr lang="en-I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587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0" y="0"/>
            <a:ext cx="11823192" cy="6858000"/>
          </a:xfrm>
          <a:prstGeom prst="rect">
            <a:avLst/>
          </a:prstGeom>
          <a:solidFill>
            <a:srgbClr val="042122">
              <a:alpha val="7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302" y="1193658"/>
            <a:ext cx="7708665" cy="1762880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50746-1EC3-4722-BAF0-970143089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8177" y="3569937"/>
            <a:ext cx="9144000" cy="86561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9F290-3132-4667-8D31-12354052C277}"/>
              </a:ext>
            </a:extLst>
          </p:cNvPr>
          <p:cNvSpPr/>
          <p:nvPr userDrawn="1"/>
        </p:nvSpPr>
        <p:spPr>
          <a:xfrm>
            <a:off x="0" y="5202238"/>
            <a:ext cx="12192000" cy="1655762"/>
          </a:xfrm>
          <a:prstGeom prst="rect">
            <a:avLst/>
          </a:prstGeom>
          <a:solidFill>
            <a:srgbClr val="04212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D7A41C-F394-45FB-B62C-88A6B8EA4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10302" y="5781837"/>
            <a:ext cx="4027956" cy="60016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B65A54E-8FCE-408C-B7D8-2946161863F8}"/>
              </a:ext>
            </a:extLst>
          </p:cNvPr>
          <p:cNvSpPr/>
          <p:nvPr userDrawn="1"/>
        </p:nvSpPr>
        <p:spPr>
          <a:xfrm rot="5400000">
            <a:off x="778753" y="2807573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6666C0C0-0A7E-4DDF-B1A2-0F3FDA8B642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8647" y="5836588"/>
            <a:ext cx="733051" cy="4906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3DAC924-CE55-4743-A83D-358A8ECD18E0}"/>
              </a:ext>
            </a:extLst>
          </p:cNvPr>
          <p:cNvSpPr txBox="1"/>
          <p:nvPr userDrawn="1"/>
        </p:nvSpPr>
        <p:spPr>
          <a:xfrm>
            <a:off x="6319777" y="5781837"/>
            <a:ext cx="42577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</a:rPr>
              <a:t>NIGHTINGALE has received funding from the European Union’s Horizon 2020 research and innovation</a:t>
            </a:r>
            <a:br>
              <a:rPr lang="en-GB" sz="1100" dirty="0">
                <a:solidFill>
                  <a:schemeClr val="bg1"/>
                </a:solidFill>
              </a:rPr>
            </a:br>
            <a:r>
              <a:rPr lang="en-GB" sz="1100" dirty="0">
                <a:solidFill>
                  <a:schemeClr val="bg1"/>
                </a:solidFill>
              </a:rPr>
              <a:t>programme under grant agreement no. 101021957</a:t>
            </a:r>
            <a:endParaRPr lang="en-I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53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73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-1" y="0"/>
            <a:ext cx="10961225" cy="6867144"/>
          </a:xfrm>
          <a:prstGeom prst="rect">
            <a:avLst/>
          </a:prstGeom>
          <a:solidFill>
            <a:schemeClr val="accent2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9F290-3132-4667-8D31-12354052C277}"/>
              </a:ext>
            </a:extLst>
          </p:cNvPr>
          <p:cNvSpPr/>
          <p:nvPr userDrawn="1"/>
        </p:nvSpPr>
        <p:spPr>
          <a:xfrm>
            <a:off x="1" y="0"/>
            <a:ext cx="969264" cy="6858000"/>
          </a:xfrm>
          <a:prstGeom prst="rect">
            <a:avLst/>
          </a:prstGeom>
          <a:gradFill>
            <a:gsLst>
              <a:gs pos="100000">
                <a:srgbClr val="042122"/>
              </a:gs>
              <a:gs pos="0">
                <a:schemeClr val="accent2">
                  <a:alpha val="4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D7A41C-F394-45FB-B62C-88A6B8EA4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 rot="16200000">
            <a:off x="-791296" y="5153307"/>
            <a:ext cx="2539766" cy="3784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80633" y="619916"/>
            <a:ext cx="6997346" cy="1762880"/>
          </a:xfrm>
        </p:spPr>
        <p:txBody>
          <a:bodyPr anchor="b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50746-1EC3-4722-BAF0-970143089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52AAA3-4DB3-4A78-B9B0-713CD823AEC6}"/>
              </a:ext>
            </a:extLst>
          </p:cNvPr>
          <p:cNvSpPr/>
          <p:nvPr userDrawn="1"/>
        </p:nvSpPr>
        <p:spPr>
          <a:xfrm rot="5400000">
            <a:off x="946406" y="2240414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17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68671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-1" y="0"/>
            <a:ext cx="10961225" cy="6867144"/>
          </a:xfrm>
          <a:prstGeom prst="rect">
            <a:avLst/>
          </a:prstGeom>
          <a:solidFill>
            <a:schemeClr val="accent2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9F290-3132-4667-8D31-12354052C277}"/>
              </a:ext>
            </a:extLst>
          </p:cNvPr>
          <p:cNvSpPr/>
          <p:nvPr userDrawn="1"/>
        </p:nvSpPr>
        <p:spPr>
          <a:xfrm>
            <a:off x="1" y="0"/>
            <a:ext cx="969264" cy="6858000"/>
          </a:xfrm>
          <a:prstGeom prst="rect">
            <a:avLst/>
          </a:prstGeom>
          <a:gradFill>
            <a:gsLst>
              <a:gs pos="100000">
                <a:srgbClr val="042122"/>
              </a:gs>
              <a:gs pos="0">
                <a:schemeClr val="accent2">
                  <a:alpha val="4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D7A41C-F394-45FB-B62C-88A6B8EA4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 rot="16200000">
            <a:off x="-791296" y="5153307"/>
            <a:ext cx="2539766" cy="3784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80633" y="619916"/>
            <a:ext cx="6997346" cy="1762880"/>
          </a:xfrm>
        </p:spPr>
        <p:txBody>
          <a:bodyPr anchor="b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50746-1EC3-4722-BAF0-970143089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52AAA3-4DB3-4A78-B9B0-713CD823AEC6}"/>
              </a:ext>
            </a:extLst>
          </p:cNvPr>
          <p:cNvSpPr/>
          <p:nvPr userDrawn="1"/>
        </p:nvSpPr>
        <p:spPr>
          <a:xfrm rot="5400000">
            <a:off x="946406" y="2240414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90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68671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-1" y="0"/>
            <a:ext cx="10961225" cy="6867144"/>
          </a:xfrm>
          <a:prstGeom prst="rect">
            <a:avLst/>
          </a:prstGeom>
          <a:solidFill>
            <a:schemeClr val="accent2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9F290-3132-4667-8D31-12354052C277}"/>
              </a:ext>
            </a:extLst>
          </p:cNvPr>
          <p:cNvSpPr/>
          <p:nvPr userDrawn="1"/>
        </p:nvSpPr>
        <p:spPr>
          <a:xfrm>
            <a:off x="1" y="0"/>
            <a:ext cx="969264" cy="6858000"/>
          </a:xfrm>
          <a:prstGeom prst="rect">
            <a:avLst/>
          </a:prstGeom>
          <a:gradFill>
            <a:gsLst>
              <a:gs pos="100000">
                <a:srgbClr val="042122"/>
              </a:gs>
              <a:gs pos="0">
                <a:schemeClr val="accent2">
                  <a:alpha val="4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D7A41C-F394-45FB-B62C-88A6B8EA4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 rot="16200000">
            <a:off x="-791296" y="5153307"/>
            <a:ext cx="2539766" cy="3784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80633" y="619916"/>
            <a:ext cx="6997346" cy="1762880"/>
          </a:xfrm>
        </p:spPr>
        <p:txBody>
          <a:bodyPr anchor="b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50746-1EC3-4722-BAF0-970143089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52AAA3-4DB3-4A78-B9B0-713CD823AEC6}"/>
              </a:ext>
            </a:extLst>
          </p:cNvPr>
          <p:cNvSpPr/>
          <p:nvPr userDrawn="1"/>
        </p:nvSpPr>
        <p:spPr>
          <a:xfrm rot="5400000">
            <a:off x="946406" y="2240414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313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68671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-1" y="0"/>
            <a:ext cx="10961225" cy="6867144"/>
          </a:xfrm>
          <a:prstGeom prst="rect">
            <a:avLst/>
          </a:prstGeom>
          <a:solidFill>
            <a:schemeClr val="accent2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9F290-3132-4667-8D31-12354052C277}"/>
              </a:ext>
            </a:extLst>
          </p:cNvPr>
          <p:cNvSpPr/>
          <p:nvPr userDrawn="1"/>
        </p:nvSpPr>
        <p:spPr>
          <a:xfrm>
            <a:off x="1" y="0"/>
            <a:ext cx="969264" cy="6858000"/>
          </a:xfrm>
          <a:prstGeom prst="rect">
            <a:avLst/>
          </a:prstGeom>
          <a:gradFill>
            <a:gsLst>
              <a:gs pos="100000">
                <a:srgbClr val="042122"/>
              </a:gs>
              <a:gs pos="0">
                <a:schemeClr val="accent2">
                  <a:alpha val="4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D7A41C-F394-45FB-B62C-88A6B8EA4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 rot="16200000">
            <a:off x="-791296" y="5153307"/>
            <a:ext cx="2539766" cy="3784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80633" y="619916"/>
            <a:ext cx="6997346" cy="1762880"/>
          </a:xfrm>
        </p:spPr>
        <p:txBody>
          <a:bodyPr anchor="b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50746-1EC3-4722-BAF0-970143089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52AAA3-4DB3-4A78-B9B0-713CD823AEC6}"/>
              </a:ext>
            </a:extLst>
          </p:cNvPr>
          <p:cNvSpPr/>
          <p:nvPr userDrawn="1"/>
        </p:nvSpPr>
        <p:spPr>
          <a:xfrm rot="5400000">
            <a:off x="946406" y="2240414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356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68671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-1" y="0"/>
            <a:ext cx="10961225" cy="6867144"/>
          </a:xfrm>
          <a:prstGeom prst="rect">
            <a:avLst/>
          </a:prstGeom>
          <a:solidFill>
            <a:schemeClr val="accent2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9F290-3132-4667-8D31-12354052C277}"/>
              </a:ext>
            </a:extLst>
          </p:cNvPr>
          <p:cNvSpPr/>
          <p:nvPr userDrawn="1"/>
        </p:nvSpPr>
        <p:spPr>
          <a:xfrm>
            <a:off x="1" y="0"/>
            <a:ext cx="969264" cy="6858000"/>
          </a:xfrm>
          <a:prstGeom prst="rect">
            <a:avLst/>
          </a:prstGeom>
          <a:gradFill>
            <a:gsLst>
              <a:gs pos="100000">
                <a:srgbClr val="042122"/>
              </a:gs>
              <a:gs pos="0">
                <a:schemeClr val="accent2">
                  <a:alpha val="4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D7A41C-F394-45FB-B62C-88A6B8EA4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 rot="16200000">
            <a:off x="-791296" y="5153307"/>
            <a:ext cx="2539766" cy="3784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80633" y="619916"/>
            <a:ext cx="6997346" cy="1762880"/>
          </a:xfrm>
        </p:spPr>
        <p:txBody>
          <a:bodyPr anchor="b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50746-1EC3-4722-BAF0-970143089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52AAA3-4DB3-4A78-B9B0-713CD823AEC6}"/>
              </a:ext>
            </a:extLst>
          </p:cNvPr>
          <p:cNvSpPr/>
          <p:nvPr userDrawn="1"/>
        </p:nvSpPr>
        <p:spPr>
          <a:xfrm rot="5400000">
            <a:off x="946406" y="2240414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985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0A47E6-7060-4578-9001-77856F8F00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68671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D2A3F55-FD4C-4990-8556-927E3156A072}"/>
              </a:ext>
            </a:extLst>
          </p:cNvPr>
          <p:cNvSpPr/>
          <p:nvPr userDrawn="1"/>
        </p:nvSpPr>
        <p:spPr>
          <a:xfrm>
            <a:off x="-1" y="0"/>
            <a:ext cx="10961225" cy="6867144"/>
          </a:xfrm>
          <a:prstGeom prst="rect">
            <a:avLst/>
          </a:prstGeom>
          <a:solidFill>
            <a:schemeClr val="accent2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9F290-3132-4667-8D31-12354052C277}"/>
              </a:ext>
            </a:extLst>
          </p:cNvPr>
          <p:cNvSpPr/>
          <p:nvPr userDrawn="1"/>
        </p:nvSpPr>
        <p:spPr>
          <a:xfrm>
            <a:off x="1" y="0"/>
            <a:ext cx="969264" cy="6858000"/>
          </a:xfrm>
          <a:prstGeom prst="rect">
            <a:avLst/>
          </a:prstGeom>
          <a:gradFill>
            <a:gsLst>
              <a:gs pos="100000">
                <a:srgbClr val="042122"/>
              </a:gs>
              <a:gs pos="0">
                <a:schemeClr val="accent2">
                  <a:alpha val="4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3AD7A41C-F394-45FB-B62C-88A6B8EA4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 rot="16200000">
            <a:off x="-791296" y="5153307"/>
            <a:ext cx="2539766" cy="3784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AFD426-70AC-4F9C-A42C-5741ADD6C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80633" y="619916"/>
            <a:ext cx="6997346" cy="1762880"/>
          </a:xfrm>
        </p:spPr>
        <p:txBody>
          <a:bodyPr anchor="b">
            <a:no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50746-1EC3-4722-BAF0-970143089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52AAA3-4DB3-4A78-B9B0-713CD823AEC6}"/>
              </a:ext>
            </a:extLst>
          </p:cNvPr>
          <p:cNvSpPr/>
          <p:nvPr userDrawn="1"/>
        </p:nvSpPr>
        <p:spPr>
          <a:xfrm rot="5400000">
            <a:off x="946406" y="2240414"/>
            <a:ext cx="45719" cy="865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64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4B4989-4059-4F73-9860-9A765CBA8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128" y="365125"/>
            <a:ext cx="10927672" cy="9132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BF0888-7EFF-4EC8-B12B-C02973B44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6128" y="1620456"/>
            <a:ext cx="10927672" cy="4556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C6399-A7D3-40B5-BD17-29F1B2CEEB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97F6E-C620-4821-AF76-4EFCD0E51853}" type="datetimeFigureOut">
              <a:rPr lang="en-IE" smtClean="0"/>
              <a:t>06/10/2021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EBECD-2331-4996-B5B1-837E5E4FB6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2DF98C-F0A9-414E-859B-E8C2DDB6B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CAFD2-9088-48B3-8DB0-3CA7F764EA9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5700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68" r:id="rId3"/>
    <p:sldLayoutId id="2147483651" r:id="rId4"/>
    <p:sldLayoutId id="2147483670" r:id="rId5"/>
    <p:sldLayoutId id="2147483669" r:id="rId6"/>
    <p:sldLayoutId id="2147483671" r:id="rId7"/>
    <p:sldLayoutId id="2147483672" r:id="rId8"/>
    <p:sldLayoutId id="2147483673" r:id="rId9"/>
    <p:sldLayoutId id="2147483664" r:id="rId10"/>
    <p:sldLayoutId id="2147483650" r:id="rId11"/>
    <p:sldLayoutId id="2147483662" r:id="rId12"/>
    <p:sldLayoutId id="2147483665" r:id="rId13"/>
    <p:sldLayoutId id="2147483652" r:id="rId14"/>
    <p:sldLayoutId id="2147483674" r:id="rId15"/>
    <p:sldLayoutId id="2147483660" r:id="rId16"/>
    <p:sldLayoutId id="2147483675" r:id="rId17"/>
    <p:sldLayoutId id="2147483653" r:id="rId18"/>
    <p:sldLayoutId id="2147483676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ts val="2300"/>
        </a:lnSpc>
        <a:spcBef>
          <a:spcPts val="1000"/>
        </a:spcBef>
        <a:spcAft>
          <a:spcPts val="600"/>
        </a:spcAft>
        <a:buClr>
          <a:schemeClr val="accent3"/>
        </a:buClr>
        <a:buFont typeface="TT Norms Bold" panose="02000803040000020004" pitchFamily="50" charset="0"/>
        <a:buChar char="+"/>
        <a:defRPr sz="2000" kern="1200">
          <a:solidFill>
            <a:srgbClr val="04212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ts val="2300"/>
        </a:lnSpc>
        <a:spcBef>
          <a:spcPts val="500"/>
        </a:spcBef>
        <a:spcAft>
          <a:spcPts val="600"/>
        </a:spcAft>
        <a:buClr>
          <a:schemeClr val="accent3"/>
        </a:buClr>
        <a:buFont typeface="TT Norms Bold" panose="02000803040000020004" pitchFamily="50" charset="0"/>
        <a:buChar char="+"/>
        <a:defRPr sz="1800" kern="1200">
          <a:solidFill>
            <a:srgbClr val="04212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ts val="2300"/>
        </a:lnSpc>
        <a:spcBef>
          <a:spcPts val="500"/>
        </a:spcBef>
        <a:spcAft>
          <a:spcPts val="600"/>
        </a:spcAft>
        <a:buClr>
          <a:schemeClr val="accent3"/>
        </a:buClr>
        <a:buFont typeface="TT Norms Bold" panose="02000803040000020004" pitchFamily="50" charset="0"/>
        <a:buChar char="+"/>
        <a:defRPr sz="1600" kern="1200">
          <a:solidFill>
            <a:srgbClr val="04212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ts val="2300"/>
        </a:lnSpc>
        <a:spcBef>
          <a:spcPts val="500"/>
        </a:spcBef>
        <a:spcAft>
          <a:spcPts val="600"/>
        </a:spcAft>
        <a:buClr>
          <a:schemeClr val="accent3"/>
        </a:buClr>
        <a:buFont typeface="TT Norms Bold" panose="02000803040000020004" pitchFamily="50" charset="0"/>
        <a:buChar char="+"/>
        <a:defRPr sz="1400" kern="1200">
          <a:solidFill>
            <a:srgbClr val="04212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ts val="2300"/>
        </a:lnSpc>
        <a:spcBef>
          <a:spcPts val="500"/>
        </a:spcBef>
        <a:spcAft>
          <a:spcPts val="600"/>
        </a:spcAft>
        <a:buClr>
          <a:schemeClr val="accent3"/>
        </a:buClr>
        <a:buFont typeface="TT Norms Bold" panose="02000803040000020004" pitchFamily="50" charset="0"/>
        <a:buChar char="+"/>
        <a:defRPr sz="1400" kern="1200">
          <a:solidFill>
            <a:srgbClr val="04212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C23F4-3998-43FB-AE40-7F52F182A0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302" y="1193658"/>
            <a:ext cx="7685516" cy="1762880"/>
          </a:xfrm>
        </p:spPr>
        <p:txBody>
          <a:bodyPr>
            <a:normAutofit/>
          </a:bodyPr>
          <a:lstStyle/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goes here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FF386F-0932-45A8-921A-66C53A0091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8177" y="3569937"/>
            <a:ext cx="9144000" cy="865610"/>
          </a:xfrm>
        </p:spPr>
        <p:txBody>
          <a:bodyPr/>
          <a:lstStyle/>
          <a:p>
            <a:r>
              <a:rPr lang="en-GB" dirty="0"/>
              <a:t>Option 1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93023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1E1EE-3C3C-4CF1-AC4E-2F62CEACB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9A6E0-98D9-4329-BA85-7C7AF8ABD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57174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998AECE-0C6A-48BD-AD97-BF53232EC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4CC630-1943-434E-A6EA-CA8CCD2008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C296303-BEA4-407F-AC27-8676E082AFF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1879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E76367-9BF1-4847-BAC4-F172E30E7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4198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1396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845361D-5EB5-4BB8-B956-CBD2EDFB1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9A1C51-C394-43A1-828A-6FBDB50F3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20424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5A4161-90AA-441E-A643-7F8D65E71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C1D2B49-997A-4CA6-866E-CB8AF770F3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1591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778E2FC-1FB3-4A59-A036-9A631622D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48A629-5136-47D9-80A4-7F7294EEAA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49F3817-DCBD-46E9-B359-3C9B64DA420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1798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464B95E-60D7-447A-828F-1C49DCEC0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8911C6-EF6D-4197-96C9-90F023229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684FA26-ECB5-4EFD-8278-8AFBCA34F76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25427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CD7E45F-C6A3-45BD-868C-30AF2D0598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27721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149E0B-BF5A-4D65-ADA5-B89941C321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1209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159D7-E087-4EA5-B1DA-E8B88F08EE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302" y="1193658"/>
            <a:ext cx="7697090" cy="1762880"/>
          </a:xfrm>
        </p:spPr>
        <p:txBody>
          <a:bodyPr/>
          <a:lstStyle/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goes here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1572FE-1B04-4358-AB3C-845BE0B2D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8177" y="3569937"/>
            <a:ext cx="9144000" cy="865610"/>
          </a:xfrm>
        </p:spPr>
        <p:txBody>
          <a:bodyPr/>
          <a:lstStyle/>
          <a:p>
            <a:r>
              <a:rPr lang="en-GB" dirty="0"/>
              <a:t>Option 2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37206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4161E-887B-4BFE-A951-F5B919A9A1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9625" y="1193800"/>
            <a:ext cx="7611168" cy="1762125"/>
          </a:xfrm>
        </p:spPr>
        <p:txBody>
          <a:bodyPr/>
          <a:lstStyle/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goes here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7ECA0F-3520-4300-AB4E-585CFB8C9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8177" y="3569937"/>
            <a:ext cx="9144000" cy="865610"/>
          </a:xfrm>
        </p:spPr>
        <p:txBody>
          <a:bodyPr/>
          <a:lstStyle/>
          <a:p>
            <a:r>
              <a:rPr lang="en-GB" dirty="0"/>
              <a:t>Option 3</a:t>
            </a:r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372017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B37C9-072E-4DE6-B412-86563F0C17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0633" y="619916"/>
            <a:ext cx="6997346" cy="1762880"/>
          </a:xfrm>
        </p:spPr>
        <p:txBody>
          <a:bodyPr/>
          <a:lstStyle/>
          <a:p>
            <a:r>
              <a:rPr lang="en-IE" dirty="0"/>
              <a:t>Section 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18652B-3D96-4C5C-9596-30093A3C6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/>
          <a:p>
            <a:r>
              <a:rPr lang="en-GB" dirty="0"/>
              <a:t>Option 1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93403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8D748-64FE-46E2-8E16-0409A33366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0633" y="619916"/>
            <a:ext cx="6997346" cy="1762880"/>
          </a:xfrm>
        </p:spPr>
        <p:txBody>
          <a:bodyPr/>
          <a:lstStyle/>
          <a:p>
            <a:r>
              <a:rPr lang="en-IE" dirty="0"/>
              <a:t>Section 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7BE780-B892-42C8-80FC-789B8C61F7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/>
          <a:p>
            <a:r>
              <a:rPr lang="en-GB" dirty="0"/>
              <a:t>Option 2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61649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B7329-86C8-4489-BCBF-45741D8F9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0633" y="619916"/>
            <a:ext cx="6997346" cy="1762880"/>
          </a:xfrm>
        </p:spPr>
        <p:txBody>
          <a:bodyPr/>
          <a:lstStyle/>
          <a:p>
            <a:r>
              <a:rPr lang="en-IE" dirty="0"/>
              <a:t>Section 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AEBBD6-F3BC-49CA-B244-9291E98C5A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/>
          <a:p>
            <a:r>
              <a:rPr lang="en-GB" dirty="0"/>
              <a:t>Option 3</a:t>
            </a:r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67589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AB1BA-0838-474C-BBC3-6AEC3CF66A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0633" y="619916"/>
            <a:ext cx="6997346" cy="1762880"/>
          </a:xfrm>
        </p:spPr>
        <p:txBody>
          <a:bodyPr/>
          <a:lstStyle/>
          <a:p>
            <a:r>
              <a:rPr lang="en-IE" dirty="0"/>
              <a:t>Section 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FCDF31-B127-4245-B6C6-E9EA62EBA5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/>
          <a:p>
            <a:r>
              <a:rPr lang="en-GB" dirty="0"/>
              <a:t>Option 4</a:t>
            </a:r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72329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F3F94-C910-4E6C-BA91-DA1E2AD884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0633" y="619916"/>
            <a:ext cx="6997346" cy="1762880"/>
          </a:xfrm>
        </p:spPr>
        <p:txBody>
          <a:bodyPr/>
          <a:lstStyle/>
          <a:p>
            <a:r>
              <a:rPr lang="en-IE" dirty="0"/>
              <a:t>Section 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43998E-F83E-40C4-93CA-3CDCFF445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/>
          <a:p>
            <a:r>
              <a:rPr lang="en-GB" dirty="0"/>
              <a:t>Option 5</a:t>
            </a:r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60177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332BA-39EA-4296-AD8B-2FB9DBFB50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0633" y="619916"/>
            <a:ext cx="6997346" cy="1762880"/>
          </a:xfrm>
        </p:spPr>
        <p:txBody>
          <a:bodyPr/>
          <a:lstStyle/>
          <a:p>
            <a:r>
              <a:rPr lang="en-IE" dirty="0"/>
              <a:t>Section 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94D7C1-DA90-448C-8C6A-E2DE4172F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3489" y="2996195"/>
            <a:ext cx="5704174" cy="865610"/>
          </a:xfrm>
        </p:spPr>
        <p:txBody>
          <a:bodyPr/>
          <a:lstStyle/>
          <a:p>
            <a:r>
              <a:rPr lang="en-GB" dirty="0"/>
              <a:t>Option 6</a:t>
            </a:r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151322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IGHTINGALE">
      <a:dk1>
        <a:srgbClr val="3F3F3F"/>
      </a:dk1>
      <a:lt1>
        <a:sysClr val="window" lastClr="FFFFFF"/>
      </a:lt1>
      <a:dk2>
        <a:srgbClr val="6B6B6B"/>
      </a:dk2>
      <a:lt2>
        <a:srgbClr val="F2F2F2"/>
      </a:lt2>
      <a:accent1>
        <a:srgbClr val="17BDC1"/>
      </a:accent1>
      <a:accent2>
        <a:srgbClr val="052E30"/>
      </a:accent2>
      <a:accent3>
        <a:srgbClr val="E5786A"/>
      </a:accent3>
      <a:accent4>
        <a:srgbClr val="04727A"/>
      </a:accent4>
      <a:accent5>
        <a:srgbClr val="C8AD55"/>
      </a:accent5>
      <a:accent6>
        <a:srgbClr val="80475E"/>
      </a:accent6>
      <a:hlink>
        <a:srgbClr val="03A3AA"/>
      </a:hlink>
      <a:folHlink>
        <a:srgbClr val="E5786A"/>
      </a:folHlink>
    </a:clrScheme>
    <a:fontScheme name="Nightingale">
      <a:majorFont>
        <a:latin typeface="Be Vietnam"/>
        <a:ea typeface=""/>
        <a:cs typeface=""/>
      </a:majorFont>
      <a:minorFont>
        <a:latin typeface="Nunit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57</Words>
  <Application>Microsoft Office PowerPoint</Application>
  <PresentationFormat>Widescreen</PresentationFormat>
  <Paragraphs>18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Be Vietnam</vt:lpstr>
      <vt:lpstr>Nunito Sans</vt:lpstr>
      <vt:lpstr>TT Norms Bold</vt:lpstr>
      <vt:lpstr>Office Theme</vt:lpstr>
      <vt:lpstr>Presentation title goes here</vt:lpstr>
      <vt:lpstr>Presentation title goes here</vt:lpstr>
      <vt:lpstr>Presentation title goes here</vt:lpstr>
      <vt:lpstr>Section title goes here</vt:lpstr>
      <vt:lpstr>Section title goes here</vt:lpstr>
      <vt:lpstr>Section title goes here</vt:lpstr>
      <vt:lpstr>Section title goes here</vt:lpstr>
      <vt:lpstr>Section title goes here</vt:lpstr>
      <vt:lpstr>Section title goes 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Walker</dc:creator>
  <cp:lastModifiedBy>Stephen Walker</cp:lastModifiedBy>
  <cp:revision>8</cp:revision>
  <dcterms:created xsi:type="dcterms:W3CDTF">2020-06-03T14:46:10Z</dcterms:created>
  <dcterms:modified xsi:type="dcterms:W3CDTF">2021-10-06T08:36:27Z</dcterms:modified>
</cp:coreProperties>
</file>