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5" r:id="rId3"/>
    <p:sldId id="314" r:id="rId4"/>
    <p:sldId id="276" r:id="rId5"/>
    <p:sldId id="315" r:id="rId6"/>
    <p:sldId id="265" r:id="rId7"/>
    <p:sldId id="316" r:id="rId8"/>
    <p:sldId id="266" r:id="rId9"/>
    <p:sldId id="330" r:id="rId10"/>
    <p:sldId id="318" r:id="rId11"/>
    <p:sldId id="333" r:id="rId12"/>
    <p:sldId id="331" r:id="rId13"/>
    <p:sldId id="319" r:id="rId14"/>
    <p:sldId id="332" r:id="rId15"/>
    <p:sldId id="320" r:id="rId16"/>
    <p:sldId id="321" r:id="rId17"/>
    <p:sldId id="322" r:id="rId18"/>
    <p:sldId id="267" r:id="rId19"/>
    <p:sldId id="323" r:id="rId20"/>
    <p:sldId id="324" r:id="rId21"/>
    <p:sldId id="329" r:id="rId22"/>
    <p:sldId id="273" r:id="rId23"/>
  </p:sldIdLst>
  <p:sldSz cx="12192000" cy="6858000"/>
  <p:notesSz cx="6858000" cy="9144000"/>
  <p:embeddedFontLst>
    <p:embeddedFont>
      <p:font typeface="Be Vietnam" panose="020B0604020202020204" charset="0"/>
      <p:regular r:id="rId24"/>
      <p:bold r:id="rId25"/>
      <p:italic r:id="rId26"/>
      <p:boldItalic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Nunito Sans" pitchFamily="2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TT Norms Bold" panose="020B060402020202020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8F9"/>
    <a:srgbClr val="042122"/>
    <a:srgbClr val="10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DA183-682D-46C4-85A9-0F3DF4B98110}" v="325" dt="2025-01-16T10:02:15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Caviglia" userId="e7fa5f06-a146-4656-a3fa-e5a35529c21d" providerId="ADAL" clId="{C5EDA183-682D-46C4-85A9-0F3DF4B98110}"/>
    <pc:docChg chg="undo custSel addSld delSld modSld sldOrd">
      <pc:chgData name="Marta Caviglia" userId="e7fa5f06-a146-4656-a3fa-e5a35529c21d" providerId="ADAL" clId="{C5EDA183-682D-46C4-85A9-0F3DF4B98110}" dt="2025-01-16T10:02:16.369" v="3196" actId="478"/>
      <pc:docMkLst>
        <pc:docMk/>
      </pc:docMkLst>
      <pc:sldChg chg="modSp mod">
        <pc:chgData name="Marta Caviglia" userId="e7fa5f06-a146-4656-a3fa-e5a35529c21d" providerId="ADAL" clId="{C5EDA183-682D-46C4-85A9-0F3DF4B98110}" dt="2025-01-09T09:39:40.102" v="2482" actId="14100"/>
        <pc:sldMkLst>
          <pc:docMk/>
          <pc:sldMk cId="2793023313" sldId="256"/>
        </pc:sldMkLst>
        <pc:spChg chg="mod">
          <ac:chgData name="Marta Caviglia" userId="e7fa5f06-a146-4656-a3fa-e5a35529c21d" providerId="ADAL" clId="{C5EDA183-682D-46C4-85A9-0F3DF4B98110}" dt="2025-01-09T09:39:40.102" v="2482" actId="14100"/>
          <ac:spMkLst>
            <pc:docMk/>
            <pc:sldMk cId="2793023313" sldId="256"/>
            <ac:spMk id="2" creationId="{EF5C23F4-3998-43FB-AE40-7F52F182A0A5}"/>
          </ac:spMkLst>
        </pc:spChg>
        <pc:spChg chg="mod">
          <ac:chgData name="Marta Caviglia" userId="e7fa5f06-a146-4656-a3fa-e5a35529c21d" providerId="ADAL" clId="{C5EDA183-682D-46C4-85A9-0F3DF4B98110}" dt="2025-01-09T08:07:39.659" v="46" actId="948"/>
          <ac:spMkLst>
            <pc:docMk/>
            <pc:sldMk cId="2793023313" sldId="256"/>
            <ac:spMk id="3" creationId="{58FF386F-0932-45A8-921A-66C53A00918B}"/>
          </ac:spMkLst>
        </pc:spChg>
      </pc:sldChg>
      <pc:sldChg chg="del">
        <pc:chgData name="Marta Caviglia" userId="e7fa5f06-a146-4656-a3fa-e5a35529c21d" providerId="ADAL" clId="{C5EDA183-682D-46C4-85A9-0F3DF4B98110}" dt="2025-01-09T08:06:50.686" v="0" actId="47"/>
        <pc:sldMkLst>
          <pc:docMk/>
          <pc:sldMk cId="3837206331" sldId="257"/>
        </pc:sldMkLst>
      </pc:sldChg>
      <pc:sldChg chg="del">
        <pc:chgData name="Marta Caviglia" userId="e7fa5f06-a146-4656-a3fa-e5a35529c21d" providerId="ADAL" clId="{C5EDA183-682D-46C4-85A9-0F3DF4B98110}" dt="2025-01-09T08:06:51.612" v="1" actId="47"/>
        <pc:sldMkLst>
          <pc:docMk/>
          <pc:sldMk cId="2372017949" sldId="258"/>
        </pc:sldMkLst>
      </pc:sldChg>
      <pc:sldChg chg="del">
        <pc:chgData name="Marta Caviglia" userId="e7fa5f06-a146-4656-a3fa-e5a35529c21d" providerId="ADAL" clId="{C5EDA183-682D-46C4-85A9-0F3DF4B98110}" dt="2025-01-09T08:36:42.041" v="959" actId="47"/>
        <pc:sldMkLst>
          <pc:docMk/>
          <pc:sldMk cId="3493403938" sldId="259"/>
        </pc:sldMkLst>
      </pc:sldChg>
      <pc:sldChg chg="del">
        <pc:chgData name="Marta Caviglia" userId="e7fa5f06-a146-4656-a3fa-e5a35529c21d" providerId="ADAL" clId="{C5EDA183-682D-46C4-85A9-0F3DF4B98110}" dt="2025-01-09T08:36:42.259" v="960" actId="47"/>
        <pc:sldMkLst>
          <pc:docMk/>
          <pc:sldMk cId="1061649099" sldId="260"/>
        </pc:sldMkLst>
      </pc:sldChg>
      <pc:sldChg chg="del">
        <pc:chgData name="Marta Caviglia" userId="e7fa5f06-a146-4656-a3fa-e5a35529c21d" providerId="ADAL" clId="{C5EDA183-682D-46C4-85A9-0F3DF4B98110}" dt="2025-01-09T08:36:42.531" v="961" actId="47"/>
        <pc:sldMkLst>
          <pc:docMk/>
          <pc:sldMk cId="2867589161" sldId="261"/>
        </pc:sldMkLst>
      </pc:sldChg>
      <pc:sldChg chg="del">
        <pc:chgData name="Marta Caviglia" userId="e7fa5f06-a146-4656-a3fa-e5a35529c21d" providerId="ADAL" clId="{C5EDA183-682D-46C4-85A9-0F3DF4B98110}" dt="2025-01-09T08:36:43.023" v="962" actId="47"/>
        <pc:sldMkLst>
          <pc:docMk/>
          <pc:sldMk cId="772329127" sldId="262"/>
        </pc:sldMkLst>
      </pc:sldChg>
      <pc:sldChg chg="del">
        <pc:chgData name="Marta Caviglia" userId="e7fa5f06-a146-4656-a3fa-e5a35529c21d" providerId="ADAL" clId="{C5EDA183-682D-46C4-85A9-0F3DF4B98110}" dt="2025-01-09T08:36:43.418" v="963" actId="47"/>
        <pc:sldMkLst>
          <pc:docMk/>
          <pc:sldMk cId="3460177769" sldId="263"/>
        </pc:sldMkLst>
      </pc:sldChg>
      <pc:sldChg chg="del">
        <pc:chgData name="Marta Caviglia" userId="e7fa5f06-a146-4656-a3fa-e5a35529c21d" providerId="ADAL" clId="{C5EDA183-682D-46C4-85A9-0F3DF4B98110}" dt="2025-01-09T08:36:44.743" v="964" actId="47"/>
        <pc:sldMkLst>
          <pc:docMk/>
          <pc:sldMk cId="4151322957" sldId="264"/>
        </pc:sldMkLst>
      </pc:sldChg>
      <pc:sldChg chg="addSp delSp modSp add del mod ord">
        <pc:chgData name="Marta Caviglia" userId="e7fa5f06-a146-4656-a3fa-e5a35529c21d" providerId="ADAL" clId="{C5EDA183-682D-46C4-85A9-0F3DF4B98110}" dt="2025-01-09T08:38:51.163" v="1063" actId="47"/>
        <pc:sldMkLst>
          <pc:docMk/>
          <pc:sldMk cId="757174134" sldId="265"/>
        </pc:sldMkLst>
        <pc:spChg chg="mod">
          <ac:chgData name="Marta Caviglia" userId="e7fa5f06-a146-4656-a3fa-e5a35529c21d" providerId="ADAL" clId="{C5EDA183-682D-46C4-85A9-0F3DF4B98110}" dt="2025-01-09T08:36:08.826" v="958"/>
          <ac:spMkLst>
            <pc:docMk/>
            <pc:sldMk cId="757174134" sldId="265"/>
            <ac:spMk id="2" creationId="{9F91E1EE-3C3C-4CF1-AC4E-2F62CEACB7EE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4" creationId="{62C428FA-21DB-8CC4-78D3-3C4B5E2A914B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5" creationId="{E83258EB-6636-42A1-3843-1DA11CB53719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6" creationId="{83ACA4AC-1728-DD30-F9BE-48D32030CA83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7" creationId="{D2A8251E-011B-9AC4-2DF3-F4A290CC71CC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8" creationId="{96EED6EF-2A0F-FEE4-5592-2DB1DE1D7AA4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9" creationId="{D97154CD-DC7F-C386-9736-FE92180AD198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0" creationId="{36A7B8F5-3A7F-0F04-0192-3681A4CC3A89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1" creationId="{B9A371F5-B169-85FA-E3DF-22C1267F32C1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3" creationId="{D4B33C69-8CCC-15E5-E996-D91434B7A513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4" creationId="{126EA014-A4AF-E075-20B7-B9E778AE214C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5" creationId="{3BF80458-24C6-E31C-ECEC-717DBE28FE25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6" creationId="{DA3DCA09-B5A1-F9EB-BA4E-B829E776644A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7" creationId="{5F523312-C298-1DBA-8022-0B8C2BC1784E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8" creationId="{435B3363-0E31-6C26-5F67-1E9C09D8F92B}"/>
          </ac:spMkLst>
        </pc:spChg>
        <pc:spChg chg="add mod">
          <ac:chgData name="Marta Caviglia" userId="e7fa5f06-a146-4656-a3fa-e5a35529c21d" providerId="ADAL" clId="{C5EDA183-682D-46C4-85A9-0F3DF4B98110}" dt="2025-01-09T08:29:19.368" v="782" actId="113"/>
          <ac:spMkLst>
            <pc:docMk/>
            <pc:sldMk cId="757174134" sldId="265"/>
            <ac:spMk id="19" creationId="{55CE7F58-978C-18A4-1059-56479BFBBE24}"/>
          </ac:spMkLst>
        </pc:spChg>
        <pc:spChg chg="add mod">
          <ac:chgData name="Marta Caviglia" userId="e7fa5f06-a146-4656-a3fa-e5a35529c21d" providerId="ADAL" clId="{C5EDA183-682D-46C4-85A9-0F3DF4B98110}" dt="2025-01-09T08:28:50.852" v="718" actId="14100"/>
          <ac:spMkLst>
            <pc:docMk/>
            <pc:sldMk cId="757174134" sldId="265"/>
            <ac:spMk id="21" creationId="{48AF9538-613B-D21A-300E-EFEE96F79EEF}"/>
          </ac:spMkLst>
        </pc:spChg>
        <pc:spChg chg="add mod">
          <ac:chgData name="Marta Caviglia" userId="e7fa5f06-a146-4656-a3fa-e5a35529c21d" providerId="ADAL" clId="{C5EDA183-682D-46C4-85A9-0F3DF4B98110}" dt="2025-01-09T08:24:34.644" v="641" actId="1076"/>
          <ac:spMkLst>
            <pc:docMk/>
            <pc:sldMk cId="757174134" sldId="265"/>
            <ac:spMk id="24" creationId="{96C1CBA0-88BF-8655-5B43-9EC496A5EC37}"/>
          </ac:spMkLst>
        </pc:spChg>
        <pc:spChg chg="add mod">
          <ac:chgData name="Marta Caviglia" userId="e7fa5f06-a146-4656-a3fa-e5a35529c21d" providerId="ADAL" clId="{C5EDA183-682D-46C4-85A9-0F3DF4B98110}" dt="2025-01-09T08:29:35.301" v="812" actId="113"/>
          <ac:spMkLst>
            <pc:docMk/>
            <pc:sldMk cId="757174134" sldId="265"/>
            <ac:spMk id="25" creationId="{F56995B1-6A53-CB16-FADA-C80EE75747B2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27" creationId="{6CA5393F-3DF5-85ED-9589-3A36572E1473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28" creationId="{E73F70D5-8BB6-D2C7-91B3-CA1C161B6003}"/>
          </ac:spMkLst>
        </pc:spChg>
        <pc:spChg chg="add mod">
          <ac:chgData name="Marta Caviglia" userId="e7fa5f06-a146-4656-a3fa-e5a35529c21d" providerId="ADAL" clId="{C5EDA183-682D-46C4-85A9-0F3DF4B98110}" dt="2025-01-09T08:28:22.107" v="691" actId="1038"/>
          <ac:spMkLst>
            <pc:docMk/>
            <pc:sldMk cId="757174134" sldId="265"/>
            <ac:spMk id="41" creationId="{36F860DB-29F3-F880-A895-3041E89C890A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3" creationId="{CA71A7D2-447D-56B7-4348-FCF2C91E3914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4" creationId="{DF3E1C29-D9E2-9292-4383-6E79906C48E3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5" creationId="{81B78DA9-FF87-9C87-2BC1-1CD5134BDBF2}"/>
          </ac:spMkLst>
        </pc:spChg>
        <pc:spChg chg="add mod">
          <ac:chgData name="Marta Caviglia" userId="e7fa5f06-a146-4656-a3fa-e5a35529c21d" providerId="ADAL" clId="{C5EDA183-682D-46C4-85A9-0F3DF4B98110}" dt="2025-01-09T08:33:08.863" v="828" actId="1076"/>
          <ac:spMkLst>
            <pc:docMk/>
            <pc:sldMk cId="757174134" sldId="265"/>
            <ac:spMk id="46" creationId="{359C4A53-B776-7439-04BC-A63BFAD5CCCC}"/>
          </ac:spMkLst>
        </pc:spChg>
        <pc:spChg chg="add mod">
          <ac:chgData name="Marta Caviglia" userId="e7fa5f06-a146-4656-a3fa-e5a35529c21d" providerId="ADAL" clId="{C5EDA183-682D-46C4-85A9-0F3DF4B98110}" dt="2025-01-09T08:34:57.378" v="835" actId="1076"/>
          <ac:spMkLst>
            <pc:docMk/>
            <pc:sldMk cId="757174134" sldId="265"/>
            <ac:spMk id="47" creationId="{04165FCD-A1C8-BCF2-3402-38EADF893164}"/>
          </ac:spMkLst>
        </pc:spChg>
        <pc:spChg chg="add mod">
          <ac:chgData name="Marta Caviglia" userId="e7fa5f06-a146-4656-a3fa-e5a35529c21d" providerId="ADAL" clId="{C5EDA183-682D-46C4-85A9-0F3DF4B98110}" dt="2025-01-09T08:35:51.423" v="957" actId="1038"/>
          <ac:spMkLst>
            <pc:docMk/>
            <pc:sldMk cId="757174134" sldId="265"/>
            <ac:spMk id="48" creationId="{ED3C3C5F-24F0-054E-E696-9A3188A75F26}"/>
          </ac:spMkLst>
        </pc:spChg>
        <pc:spChg chg="add mod">
          <ac:chgData name="Marta Caviglia" userId="e7fa5f06-a146-4656-a3fa-e5a35529c21d" providerId="ADAL" clId="{C5EDA183-682D-46C4-85A9-0F3DF4B98110}" dt="2025-01-09T08:35:51.423" v="957" actId="1038"/>
          <ac:spMkLst>
            <pc:docMk/>
            <pc:sldMk cId="757174134" sldId="265"/>
            <ac:spMk id="49" creationId="{D50DA53D-5945-C143-788C-38BCB70AC6A0}"/>
          </ac:spMkLst>
        </pc:spChg>
        <pc:grpChg chg="add mod">
          <ac:chgData name="Marta Caviglia" userId="e7fa5f06-a146-4656-a3fa-e5a35529c21d" providerId="ADAL" clId="{C5EDA183-682D-46C4-85A9-0F3DF4B98110}" dt="2025-01-09T08:32:51.164" v="825" actId="1076"/>
          <ac:grpSpMkLst>
            <pc:docMk/>
            <pc:sldMk cId="757174134" sldId="265"/>
            <ac:grpSpMk id="42" creationId="{008E716B-AFE2-D805-DED7-FEB79329DE8D}"/>
          </ac:grpSpMkLst>
        </pc:grpChg>
        <pc:picChg chg="add mod">
          <ac:chgData name="Marta Caviglia" userId="e7fa5f06-a146-4656-a3fa-e5a35529c21d" providerId="ADAL" clId="{C5EDA183-682D-46C4-85A9-0F3DF4B98110}" dt="2025-01-09T08:27:33.192" v="665" actId="1036"/>
          <ac:picMkLst>
            <pc:docMk/>
            <pc:sldMk cId="757174134" sldId="265"/>
            <ac:picMk id="2050" creationId="{5CA128C9-AB70-7068-8366-52B6F07A4012}"/>
          </ac:picMkLst>
        </pc:picChg>
      </pc:sldChg>
      <pc:sldChg chg="addSp delSp modSp mod modClrScheme chgLayout">
        <pc:chgData name="Marta Caviglia" userId="e7fa5f06-a146-4656-a3fa-e5a35529c21d" providerId="ADAL" clId="{C5EDA183-682D-46C4-85A9-0F3DF4B98110}" dt="2025-01-09T09:39:58.843" v="2510" actId="20577"/>
        <pc:sldMkLst>
          <pc:docMk/>
          <pc:sldMk cId="2718795916" sldId="266"/>
        </pc:sldMkLst>
        <pc:spChg chg="add mod ord">
          <ac:chgData name="Marta Caviglia" userId="e7fa5f06-a146-4656-a3fa-e5a35529c21d" providerId="ADAL" clId="{C5EDA183-682D-46C4-85A9-0F3DF4B98110}" dt="2025-01-09T09:39:58.843" v="2510" actId="20577"/>
          <ac:spMkLst>
            <pc:docMk/>
            <pc:sldMk cId="2718795916" sldId="266"/>
            <ac:spMk id="2" creationId="{16DF3920-B628-8994-A5A1-9AE01FB6ACED}"/>
          </ac:spMkLst>
        </pc:spChg>
      </pc:sldChg>
      <pc:sldChg chg="addSp delSp modSp mod">
        <pc:chgData name="Marta Caviglia" userId="e7fa5f06-a146-4656-a3fa-e5a35529c21d" providerId="ADAL" clId="{C5EDA183-682D-46C4-85A9-0F3DF4B98110}" dt="2025-01-09T09:14:50.603" v="2293" actId="403"/>
        <pc:sldMkLst>
          <pc:docMk/>
          <pc:sldMk cId="2924198959" sldId="267"/>
        </pc:sldMkLst>
        <pc:spChg chg="add mod">
          <ac:chgData name="Marta Caviglia" userId="e7fa5f06-a146-4656-a3fa-e5a35529c21d" providerId="ADAL" clId="{C5EDA183-682D-46C4-85A9-0F3DF4B98110}" dt="2025-01-09T09:14:22.505" v="2281" actId="1076"/>
          <ac:spMkLst>
            <pc:docMk/>
            <pc:sldMk cId="2924198959" sldId="267"/>
            <ac:spMk id="2" creationId="{E59FA9E1-1444-D695-7BEB-2D9F6A2567FF}"/>
          </ac:spMkLst>
        </pc:spChg>
        <pc:spChg chg="add mod">
          <ac:chgData name="Marta Caviglia" userId="e7fa5f06-a146-4656-a3fa-e5a35529c21d" providerId="ADAL" clId="{C5EDA183-682D-46C4-85A9-0F3DF4B98110}" dt="2025-01-09T09:14:50.603" v="2293" actId="403"/>
          <ac:spMkLst>
            <pc:docMk/>
            <pc:sldMk cId="2924198959" sldId="267"/>
            <ac:spMk id="4" creationId="{2AFA336D-8949-1566-8CEC-8055C62C8807}"/>
          </ac:spMkLst>
        </pc:spChg>
        <pc:spChg chg="add mod">
          <ac:chgData name="Marta Caviglia" userId="e7fa5f06-a146-4656-a3fa-e5a35529c21d" providerId="ADAL" clId="{C5EDA183-682D-46C4-85A9-0F3DF4B98110}" dt="2025-01-09T09:14:40.257" v="2290" actId="1076"/>
          <ac:spMkLst>
            <pc:docMk/>
            <pc:sldMk cId="2924198959" sldId="267"/>
            <ac:spMk id="6" creationId="{74DBC2D1-60DE-E4BD-D06D-7A8EC691C535}"/>
          </ac:spMkLst>
        </pc:spChg>
        <pc:picChg chg="add mod">
          <ac:chgData name="Marta Caviglia" userId="e7fa5f06-a146-4656-a3fa-e5a35529c21d" providerId="ADAL" clId="{C5EDA183-682D-46C4-85A9-0F3DF4B98110}" dt="2025-01-09T09:14:37.167" v="2289" actId="1076"/>
          <ac:picMkLst>
            <pc:docMk/>
            <pc:sldMk cId="2924198959" sldId="267"/>
            <ac:picMk id="5" creationId="{C2877853-2553-15AE-E5C9-DB96FC45FD76}"/>
          </ac:picMkLst>
        </pc:picChg>
      </pc:sldChg>
      <pc:sldChg chg="del">
        <pc:chgData name="Marta Caviglia" userId="e7fa5f06-a146-4656-a3fa-e5a35529c21d" providerId="ADAL" clId="{C5EDA183-682D-46C4-85A9-0F3DF4B98110}" dt="2025-01-09T09:23:24.812" v="2467" actId="47"/>
        <pc:sldMkLst>
          <pc:docMk/>
          <pc:sldMk cId="3691396400" sldId="268"/>
        </pc:sldMkLst>
      </pc:sldChg>
      <pc:sldChg chg="del">
        <pc:chgData name="Marta Caviglia" userId="e7fa5f06-a146-4656-a3fa-e5a35529c21d" providerId="ADAL" clId="{C5EDA183-682D-46C4-85A9-0F3DF4B98110}" dt="2025-01-09T09:23:25.272" v="2468" actId="47"/>
        <pc:sldMkLst>
          <pc:docMk/>
          <pc:sldMk cId="1120424806" sldId="269"/>
        </pc:sldMkLst>
      </pc:sldChg>
      <pc:sldChg chg="del">
        <pc:chgData name="Marta Caviglia" userId="e7fa5f06-a146-4656-a3fa-e5a35529c21d" providerId="ADAL" clId="{C5EDA183-682D-46C4-85A9-0F3DF4B98110}" dt="2025-01-09T09:23:25.874" v="2469" actId="47"/>
        <pc:sldMkLst>
          <pc:docMk/>
          <pc:sldMk cId="341591824" sldId="270"/>
        </pc:sldMkLst>
      </pc:sldChg>
      <pc:sldChg chg="del">
        <pc:chgData name="Marta Caviglia" userId="e7fa5f06-a146-4656-a3fa-e5a35529c21d" providerId="ADAL" clId="{C5EDA183-682D-46C4-85A9-0F3DF4B98110}" dt="2025-01-09T09:23:26.471" v="2470" actId="47"/>
        <pc:sldMkLst>
          <pc:docMk/>
          <pc:sldMk cId="71798736" sldId="271"/>
        </pc:sldMkLst>
      </pc:sldChg>
      <pc:sldChg chg="del">
        <pc:chgData name="Marta Caviglia" userId="e7fa5f06-a146-4656-a3fa-e5a35529c21d" providerId="ADAL" clId="{C5EDA183-682D-46C4-85A9-0F3DF4B98110}" dt="2025-01-09T09:23:27.302" v="2471" actId="47"/>
        <pc:sldMkLst>
          <pc:docMk/>
          <pc:sldMk cId="3325427222" sldId="272"/>
        </pc:sldMkLst>
      </pc:sldChg>
      <pc:sldChg chg="modSp mod">
        <pc:chgData name="Marta Caviglia" userId="e7fa5f06-a146-4656-a3fa-e5a35529c21d" providerId="ADAL" clId="{C5EDA183-682D-46C4-85A9-0F3DF4B98110}" dt="2025-01-09T09:23:35.943" v="2481" actId="20577"/>
        <pc:sldMkLst>
          <pc:docMk/>
          <pc:sldMk cId="812091188" sldId="273"/>
        </pc:sldMkLst>
        <pc:spChg chg="mod">
          <ac:chgData name="Marta Caviglia" userId="e7fa5f06-a146-4656-a3fa-e5a35529c21d" providerId="ADAL" clId="{C5EDA183-682D-46C4-85A9-0F3DF4B98110}" dt="2025-01-09T09:23:35.943" v="2481" actId="20577"/>
          <ac:spMkLst>
            <pc:docMk/>
            <pc:sldMk cId="812091188" sldId="273"/>
            <ac:spMk id="3" creationId="{C4149E0B-BF5A-4D65-ADA5-B89941C32112}"/>
          </ac:spMkLst>
        </pc:spChg>
      </pc:sldChg>
      <pc:sldChg chg="del">
        <pc:chgData name="Marta Caviglia" userId="e7fa5f06-a146-4656-a3fa-e5a35529c21d" providerId="ADAL" clId="{C5EDA183-682D-46C4-85A9-0F3DF4B98110}" dt="2025-01-09T09:23:32.783" v="2472" actId="47"/>
        <pc:sldMkLst>
          <pc:docMk/>
          <pc:sldMk cId="2942772161" sldId="274"/>
        </pc:sldMkLst>
      </pc:sldChg>
      <pc:sldChg chg="modSp add mod">
        <pc:chgData name="Marta Caviglia" userId="e7fa5f06-a146-4656-a3fa-e5a35529c21d" providerId="ADAL" clId="{C5EDA183-682D-46C4-85A9-0F3DF4B98110}" dt="2025-01-16T09:49:19.080" v="2747" actId="20577"/>
        <pc:sldMkLst>
          <pc:docMk/>
          <pc:sldMk cId="2380079057" sldId="275"/>
        </pc:sldMkLst>
        <pc:spChg chg="mod">
          <ac:chgData name="Marta Caviglia" userId="e7fa5f06-a146-4656-a3fa-e5a35529c21d" providerId="ADAL" clId="{C5EDA183-682D-46C4-85A9-0F3DF4B98110}" dt="2025-01-16T09:49:19.080" v="2747" actId="20577"/>
          <ac:spMkLst>
            <pc:docMk/>
            <pc:sldMk cId="2380079057" sldId="275"/>
            <ac:spMk id="9" creationId="{5DB60DFC-6F50-DF6D-96CE-CE92C83968B4}"/>
          </ac:spMkLst>
        </pc:spChg>
      </pc:sldChg>
      <pc:sldChg chg="addSp delSp modSp add mod">
        <pc:chgData name="Marta Caviglia" userId="e7fa5f06-a146-4656-a3fa-e5a35529c21d" providerId="ADAL" clId="{C5EDA183-682D-46C4-85A9-0F3DF4B98110}" dt="2025-01-09T08:39:03.871" v="1082" actId="1036"/>
        <pc:sldMkLst>
          <pc:docMk/>
          <pc:sldMk cId="3234754278" sldId="276"/>
        </pc:sldMkLst>
        <pc:spChg chg="mod">
          <ac:chgData name="Marta Caviglia" userId="e7fa5f06-a146-4656-a3fa-e5a35529c21d" providerId="ADAL" clId="{C5EDA183-682D-46C4-85A9-0F3DF4B98110}" dt="2025-01-09T08:38:09.426" v="1039" actId="1076"/>
          <ac:spMkLst>
            <pc:docMk/>
            <pc:sldMk cId="3234754278" sldId="276"/>
            <ac:spMk id="2" creationId="{68055AC8-61C3-9815-90F6-4FCF2C2639A6}"/>
          </ac:spMkLst>
        </pc:spChg>
        <pc:spChg chg="add 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5" creationId="{361DBA9E-F595-5D7E-730A-184E4A6B8FC9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0" creationId="{6DF8699B-C2A9-1E76-6657-989347E956D9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1" creationId="{B58E3919-2F15-367B-367C-3EC40DA8599D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2" creationId="{57B02524-1CBF-AB4F-367A-1A6651F0BD54}"/>
          </ac:spMkLst>
        </pc:spChg>
      </pc:sldChg>
      <pc:sldChg chg="modSp add mod">
        <pc:chgData name="Marta Caviglia" userId="e7fa5f06-a146-4656-a3fa-e5a35529c21d" providerId="ADAL" clId="{C5EDA183-682D-46C4-85A9-0F3DF4B98110}" dt="2025-01-09T08:12:27.712" v="221" actId="14861"/>
        <pc:sldMkLst>
          <pc:docMk/>
          <pc:sldMk cId="3772029795" sldId="314"/>
        </pc:sldMkLst>
        <pc:spChg chg="mod">
          <ac:chgData name="Marta Caviglia" userId="e7fa5f06-a146-4656-a3fa-e5a35529c21d" providerId="ADAL" clId="{C5EDA183-682D-46C4-85A9-0F3DF4B98110}" dt="2025-01-09T08:11:43.587" v="168" actId="207"/>
          <ac:spMkLst>
            <pc:docMk/>
            <pc:sldMk cId="3772029795" sldId="314"/>
            <ac:spMk id="3" creationId="{B379D0D1-E128-B19F-4AF9-72857B9517ED}"/>
          </ac:spMkLst>
        </pc:s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39" creationId="{22B196F3-B403-466D-BDEA-353EFC46BD93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2" creationId="{B4DA015A-88A4-4C68-BAF6-C7763A24AB92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6" creationId="{89DD24A1-8721-4FE3-90D6-F36A8309DA6C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7" creationId="{188CA2D3-A32E-4602-8613-921956520EF1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8" creationId="{26DE2F9F-EF15-42A5-AD16-79A97E31B3F7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203" creationId="{3818BE88-9E73-473E-963B-66A0AC5EB68A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204" creationId="{46481416-9692-4123-A4A1-1DEF13056FC3}"/>
          </ac:grpSpMkLst>
        </pc:grpChg>
      </pc:sldChg>
      <pc:sldChg chg="addSp delSp modSp add mod modClrScheme chgLayout">
        <pc:chgData name="Marta Caviglia" userId="e7fa5f06-a146-4656-a3fa-e5a35529c21d" providerId="ADAL" clId="{C5EDA183-682D-46C4-85A9-0F3DF4B98110}" dt="2025-01-09T09:13:32.264" v="2277" actId="1076"/>
        <pc:sldMkLst>
          <pc:docMk/>
          <pc:sldMk cId="2530905790" sldId="315"/>
        </pc:sldMkLst>
        <pc:spChg chg="mod ord">
          <ac:chgData name="Marta Caviglia" userId="e7fa5f06-a146-4656-a3fa-e5a35529c21d" providerId="ADAL" clId="{C5EDA183-682D-46C4-85A9-0F3DF4B98110}" dt="2025-01-09T08:37:25.016" v="1024" actId="700"/>
          <ac:spMkLst>
            <pc:docMk/>
            <pc:sldMk cId="2530905790" sldId="315"/>
            <ac:spMk id="4" creationId="{D35A4161-90AA-441E-A643-7F8D65E715D9}"/>
          </ac:spMkLst>
        </pc:spChg>
        <pc:spChg chg="mod ord">
          <ac:chgData name="Marta Caviglia" userId="e7fa5f06-a146-4656-a3fa-e5a35529c21d" providerId="ADAL" clId="{C5EDA183-682D-46C4-85A9-0F3DF4B98110}" dt="2025-01-09T08:37:25.016" v="1024" actId="700"/>
          <ac:spMkLst>
            <pc:docMk/>
            <pc:sldMk cId="2530905790" sldId="315"/>
            <ac:spMk id="5" creationId="{4C1D2B49-997A-4CA6-866E-CB8AF770F33B}"/>
          </ac:spMkLst>
        </pc:spChg>
        <pc:picChg chg="add mod">
          <ac:chgData name="Marta Caviglia" userId="e7fa5f06-a146-4656-a3fa-e5a35529c21d" providerId="ADAL" clId="{C5EDA183-682D-46C4-85A9-0F3DF4B98110}" dt="2025-01-09T09:13:32.264" v="2277" actId="1076"/>
          <ac:picMkLst>
            <pc:docMk/>
            <pc:sldMk cId="2530905790" sldId="315"/>
            <ac:picMk id="2" creationId="{B08D12F7-53E2-22F9-8C19-9D0E0D225CD3}"/>
          </ac:picMkLst>
        </pc:picChg>
      </pc:sldChg>
      <pc:sldChg chg="addSp delSp modSp add del mod">
        <pc:chgData name="Marta Caviglia" userId="e7fa5f06-a146-4656-a3fa-e5a35529c21d" providerId="ADAL" clId="{C5EDA183-682D-46C4-85A9-0F3DF4B98110}" dt="2025-01-09T08:16:11.794" v="314" actId="47"/>
        <pc:sldMkLst>
          <pc:docMk/>
          <pc:sldMk cId="4105374279" sldId="315"/>
        </pc:sldMkLst>
      </pc:sldChg>
      <pc:sldChg chg="addSp delSp modSp add mod">
        <pc:chgData name="Marta Caviglia" userId="e7fa5f06-a146-4656-a3fa-e5a35529c21d" providerId="ADAL" clId="{C5EDA183-682D-46C4-85A9-0F3DF4B98110}" dt="2025-01-09T08:53:18.587" v="1644" actId="20577"/>
        <pc:sldMkLst>
          <pc:docMk/>
          <pc:sldMk cId="109513789" sldId="316"/>
        </pc:sldMkLst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22" creationId="{1D1F87C9-F9B2-B464-52D9-4577DDC867A6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26" creationId="{058D1082-706A-2323-1678-E055766CCE13}"/>
          </ac:spMkLst>
        </pc:spChg>
        <pc:spChg chg="add mod">
          <ac:chgData name="Marta Caviglia" userId="e7fa5f06-a146-4656-a3fa-e5a35529c21d" providerId="ADAL" clId="{C5EDA183-682D-46C4-85A9-0F3DF4B98110}" dt="2025-01-09T08:41:06.137" v="1095" actId="1036"/>
          <ac:spMkLst>
            <pc:docMk/>
            <pc:sldMk cId="109513789" sldId="316"/>
            <ac:spMk id="29" creationId="{63ACC157-C834-9EDB-8818-01A8AA3CA0D4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1" creationId="{6A107477-5CE5-E765-9F00-D5F363B7FB52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3" creationId="{2501E3D1-2E0C-232B-2424-FE513E162270}"/>
          </ac:spMkLst>
        </pc:spChg>
        <pc:spChg chg="add mod">
          <ac:chgData name="Marta Caviglia" userId="e7fa5f06-a146-4656-a3fa-e5a35529c21d" providerId="ADAL" clId="{C5EDA183-682D-46C4-85A9-0F3DF4B98110}" dt="2025-01-09T08:41:06.137" v="1095" actId="1036"/>
          <ac:spMkLst>
            <pc:docMk/>
            <pc:sldMk cId="109513789" sldId="316"/>
            <ac:spMk id="34" creationId="{BFA5AE97-E669-A82E-F66D-FFA6A6C9491C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6" creationId="{0D809CCD-5951-3995-0D9A-3C75A9C1B330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8" creationId="{2D171368-0F5F-88F8-DD33-E877A8EF0CAB}"/>
          </ac:spMkLst>
        </pc:spChg>
        <pc:spChg chg="add mod">
          <ac:chgData name="Marta Caviglia" userId="e7fa5f06-a146-4656-a3fa-e5a35529c21d" providerId="ADAL" clId="{C5EDA183-682D-46C4-85A9-0F3DF4B98110}" dt="2025-01-09T08:53:18.587" v="1644" actId="20577"/>
          <ac:spMkLst>
            <pc:docMk/>
            <pc:sldMk cId="109513789" sldId="316"/>
            <ac:spMk id="39" creationId="{4F7C4B3A-A29C-97BB-F28E-842C22487EFA}"/>
          </ac:spMkLst>
        </pc:s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20" creationId="{899EF7E5-CD2F-FCF8-B1D2-5A0516DB49D9}"/>
          </ac:grpSpMkLst>
        </pc:gr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30" creationId="{C8279AEE-E2B2-490C-8B34-85D1E3301030}"/>
          </ac:grpSpMkLst>
        </pc:gr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35" creationId="{2A76EE3A-9F6D-EF36-3A33-DD3065A828D8}"/>
          </ac:grpSpMkLst>
        </pc:grpChg>
        <pc:picChg chg="add mod">
          <ac:chgData name="Marta Caviglia" userId="e7fa5f06-a146-4656-a3fa-e5a35529c21d" providerId="ADAL" clId="{C5EDA183-682D-46C4-85A9-0F3DF4B98110}" dt="2025-01-09T08:41:06.137" v="1095" actId="1036"/>
          <ac:picMkLst>
            <pc:docMk/>
            <pc:sldMk cId="109513789" sldId="316"/>
            <ac:picMk id="12" creationId="{D33B6043-976D-E47D-3986-3C075941A089}"/>
          </ac:picMkLst>
        </pc:pic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23" creationId="{D49E0380-0E7F-3214-6ABD-1E54F4E1B924}"/>
          </ac:cxnSpMkLst>
        </pc:cxn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32" creationId="{2CBEDCB9-7A7C-7914-1BC8-160E70DC04D0}"/>
          </ac:cxnSpMkLst>
        </pc:cxn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37" creationId="{63F2D306-5766-FBA0-59FD-A288357AE0FA}"/>
          </ac:cxnSpMkLst>
        </pc:cxnChg>
      </pc:sldChg>
      <pc:sldChg chg="addSp delSp modSp add del mod">
        <pc:chgData name="Marta Caviglia" userId="e7fa5f06-a146-4656-a3fa-e5a35529c21d" providerId="ADAL" clId="{C5EDA183-682D-46C4-85A9-0F3DF4B98110}" dt="2025-01-09T08:16:33.522" v="320" actId="47"/>
        <pc:sldMkLst>
          <pc:docMk/>
          <pc:sldMk cId="1352745742" sldId="316"/>
        </pc:sldMkLst>
      </pc:sldChg>
      <pc:sldChg chg="addSp delSp modSp add del mod modClrScheme chgLayout">
        <pc:chgData name="Marta Caviglia" userId="e7fa5f06-a146-4656-a3fa-e5a35529c21d" providerId="ADAL" clId="{C5EDA183-682D-46C4-85A9-0F3DF4B98110}" dt="2025-01-09T08:38:55.863" v="1064" actId="47"/>
        <pc:sldMkLst>
          <pc:docMk/>
          <pc:sldMk cId="2127383922" sldId="316"/>
        </pc:sldMkLst>
      </pc:sldChg>
      <pc:sldChg chg="add del">
        <pc:chgData name="Marta Caviglia" userId="e7fa5f06-a146-4656-a3fa-e5a35529c21d" providerId="ADAL" clId="{C5EDA183-682D-46C4-85A9-0F3DF4B98110}" dt="2025-01-09T08:20:58.364" v="549" actId="47"/>
        <pc:sldMkLst>
          <pc:docMk/>
          <pc:sldMk cId="3681718082" sldId="316"/>
        </pc:sldMkLst>
      </pc:sldChg>
      <pc:sldChg chg="delSp modSp add del mod modClrScheme chgLayout">
        <pc:chgData name="Marta Caviglia" userId="e7fa5f06-a146-4656-a3fa-e5a35529c21d" providerId="ADAL" clId="{C5EDA183-682D-46C4-85A9-0F3DF4B98110}" dt="2025-01-16T09:52:21.679" v="2883" actId="47"/>
        <pc:sldMkLst>
          <pc:docMk/>
          <pc:sldMk cId="4200194982" sldId="317"/>
        </pc:sldMkLst>
        <pc:spChg chg="mod ord">
          <ac:chgData name="Marta Caviglia" userId="e7fa5f06-a146-4656-a3fa-e5a35529c21d" providerId="ADAL" clId="{C5EDA183-682D-46C4-85A9-0F3DF4B98110}" dt="2025-01-16T09:52:00.897" v="2882" actId="20577"/>
          <ac:spMkLst>
            <pc:docMk/>
            <pc:sldMk cId="4200194982" sldId="317"/>
            <ac:spMk id="5" creationId="{D891BE54-7C7E-DF5C-D4DF-5E85DFE53FF9}"/>
          </ac:spMkLst>
        </pc:spChg>
      </pc:sldChg>
      <pc:sldChg chg="addSp delSp modSp add mod">
        <pc:chgData name="Marta Caviglia" userId="e7fa5f06-a146-4656-a3fa-e5a35529c21d" providerId="ADAL" clId="{C5EDA183-682D-46C4-85A9-0F3DF4B98110}" dt="2025-01-16T10:02:16.369" v="3196" actId="478"/>
        <pc:sldMkLst>
          <pc:docMk/>
          <pc:sldMk cId="2871998510" sldId="318"/>
        </pc:sldMkLst>
        <pc:spChg chg="add del">
          <ac:chgData name="Marta Caviglia" userId="e7fa5f06-a146-4656-a3fa-e5a35529c21d" providerId="ADAL" clId="{C5EDA183-682D-46C4-85A9-0F3DF4B98110}" dt="2025-01-16T09:57:08.679" v="3060" actId="478"/>
          <ac:spMkLst>
            <pc:docMk/>
            <pc:sldMk cId="2871998510" sldId="318"/>
            <ac:spMk id="2" creationId="{1962DB3C-401F-628B-E96D-BF4A30201F12}"/>
          </ac:spMkLst>
        </pc:spChg>
        <pc:spChg chg="add mod">
          <ac:chgData name="Marta Caviglia" userId="e7fa5f06-a146-4656-a3fa-e5a35529c21d" providerId="ADAL" clId="{C5EDA183-682D-46C4-85A9-0F3DF4B98110}" dt="2025-01-09T09:04:51.462" v="2025" actId="6549"/>
          <ac:spMkLst>
            <pc:docMk/>
            <pc:sldMk cId="2871998510" sldId="318"/>
            <ac:spMk id="3" creationId="{08201EF3-0566-6E49-3E65-3F477339AC24}"/>
          </ac:spMkLst>
        </pc:spChg>
        <pc:spChg chg="mod">
          <ac:chgData name="Marta Caviglia" userId="e7fa5f06-a146-4656-a3fa-e5a35529c21d" providerId="ADAL" clId="{C5EDA183-682D-46C4-85A9-0F3DF4B98110}" dt="2025-01-09T08:55:18.884" v="1785" actId="20577"/>
          <ac:spMkLst>
            <pc:docMk/>
            <pc:sldMk cId="2871998510" sldId="318"/>
            <ac:spMk id="4" creationId="{9E2B5DBD-3DD9-87E0-29C8-555588F3A7FA}"/>
          </ac:spMkLst>
        </pc:spChg>
        <pc:spChg chg="add mod">
          <ac:chgData name="Marta Caviglia" userId="e7fa5f06-a146-4656-a3fa-e5a35529c21d" providerId="ADAL" clId="{C5EDA183-682D-46C4-85A9-0F3DF4B98110}" dt="2025-01-16T09:57:31.373" v="3106" actId="1037"/>
          <ac:spMkLst>
            <pc:docMk/>
            <pc:sldMk cId="2871998510" sldId="318"/>
            <ac:spMk id="5" creationId="{F585716F-4A72-85BE-417C-61CEA514BB0F}"/>
          </ac:spMkLst>
        </pc:spChg>
        <pc:spChg chg="add del mod">
          <ac:chgData name="Marta Caviglia" userId="e7fa5f06-a146-4656-a3fa-e5a35529c21d" providerId="ADAL" clId="{C5EDA183-682D-46C4-85A9-0F3DF4B98110}" dt="2025-01-16T10:02:16.369" v="3196" actId="478"/>
          <ac:spMkLst>
            <pc:docMk/>
            <pc:sldMk cId="2871998510" sldId="318"/>
            <ac:spMk id="8" creationId="{229CB2FB-C2BD-FD26-00C3-CD8905DDBDF2}"/>
          </ac:spMkLst>
        </pc:spChg>
        <pc:picChg chg="add del mod">
          <ac:chgData name="Marta Caviglia" userId="e7fa5f06-a146-4656-a3fa-e5a35529c21d" providerId="ADAL" clId="{C5EDA183-682D-46C4-85A9-0F3DF4B98110}" dt="2025-01-16T10:02:15.847" v="3195" actId="478"/>
          <ac:picMkLst>
            <pc:docMk/>
            <pc:sldMk cId="2871998510" sldId="318"/>
            <ac:picMk id="1026" creationId="{D5B01623-C2AC-2086-9DE5-DDB701D616F6}"/>
          </ac:picMkLst>
        </pc:picChg>
        <pc:inkChg chg="add del">
          <ac:chgData name="Marta Caviglia" userId="e7fa5f06-a146-4656-a3fa-e5a35529c21d" providerId="ADAL" clId="{C5EDA183-682D-46C4-85A9-0F3DF4B98110}" dt="2025-01-16T09:57:47.331" v="3108" actId="9405"/>
          <ac:inkMkLst>
            <pc:docMk/>
            <pc:sldMk cId="2871998510" sldId="318"/>
            <ac:inkMk id="6" creationId="{CB663532-A1B5-EEF7-990C-99837D75542E}"/>
          </ac:inkMkLst>
        </pc:inkChg>
        <pc:inkChg chg="add del">
          <ac:chgData name="Marta Caviglia" userId="e7fa5f06-a146-4656-a3fa-e5a35529c21d" providerId="ADAL" clId="{C5EDA183-682D-46C4-85A9-0F3DF4B98110}" dt="2025-01-16T09:57:51.420" v="3110" actId="9405"/>
          <ac:inkMkLst>
            <pc:docMk/>
            <pc:sldMk cId="2871998510" sldId="318"/>
            <ac:inkMk id="7" creationId="{A1E17C45-0F47-676C-5888-47D51DBACC75}"/>
          </ac:inkMkLst>
        </pc:inkChg>
      </pc:sldChg>
      <pc:sldChg chg="addSp delSp modSp add mod">
        <pc:chgData name="Marta Caviglia" userId="e7fa5f06-a146-4656-a3fa-e5a35529c21d" providerId="ADAL" clId="{C5EDA183-682D-46C4-85A9-0F3DF4B98110}" dt="2025-01-16T10:00:39.809" v="3191" actId="20577"/>
        <pc:sldMkLst>
          <pc:docMk/>
          <pc:sldMk cId="4070741875" sldId="319"/>
        </pc:sldMkLst>
        <pc:spChg chg="mod">
          <ac:chgData name="Marta Caviglia" userId="e7fa5f06-a146-4656-a3fa-e5a35529c21d" providerId="ADAL" clId="{C5EDA183-682D-46C4-85A9-0F3DF4B98110}" dt="2025-01-16T10:00:39.809" v="3191" actId="20577"/>
          <ac:spMkLst>
            <pc:docMk/>
            <pc:sldMk cId="4070741875" sldId="319"/>
            <ac:spMk id="3" creationId="{E2AEEA3C-1499-E6F5-A9BD-1126D9AE91EE}"/>
          </ac:spMkLst>
        </pc:spChg>
        <pc:spChg chg="add mod">
          <ac:chgData name="Marta Caviglia" userId="e7fa5f06-a146-4656-a3fa-e5a35529c21d" providerId="ADAL" clId="{C5EDA183-682D-46C4-85A9-0F3DF4B98110}" dt="2025-01-16T09:54:23.746" v="3051" actId="113"/>
          <ac:spMkLst>
            <pc:docMk/>
            <pc:sldMk cId="4070741875" sldId="319"/>
            <ac:spMk id="7" creationId="{D7B76F73-B2C5-B444-8105-D9ED23979385}"/>
          </ac:spMkLst>
        </pc:spChg>
        <pc:picChg chg="add mod">
          <ac:chgData name="Marta Caviglia" userId="e7fa5f06-a146-4656-a3fa-e5a35529c21d" providerId="ADAL" clId="{C5EDA183-682D-46C4-85A9-0F3DF4B98110}" dt="2025-01-16T09:53:54.415" v="3025" actId="14100"/>
          <ac:picMkLst>
            <pc:docMk/>
            <pc:sldMk cId="4070741875" sldId="319"/>
            <ac:picMk id="5" creationId="{503A4E3B-F544-F72A-01D4-12C876CF4FCC}"/>
          </ac:picMkLst>
        </pc:picChg>
      </pc:sldChg>
      <pc:sldChg chg="modSp add mod">
        <pc:chgData name="Marta Caviglia" userId="e7fa5f06-a146-4656-a3fa-e5a35529c21d" providerId="ADAL" clId="{C5EDA183-682D-46C4-85A9-0F3DF4B98110}" dt="2025-01-09T09:13:53.744" v="2278" actId="113"/>
        <pc:sldMkLst>
          <pc:docMk/>
          <pc:sldMk cId="4282046004" sldId="320"/>
        </pc:sldMkLst>
        <pc:spChg chg="mod">
          <ac:chgData name="Marta Caviglia" userId="e7fa5f06-a146-4656-a3fa-e5a35529c21d" providerId="ADAL" clId="{C5EDA183-682D-46C4-85A9-0F3DF4B98110}" dt="2025-01-09T09:13:53.744" v="2278" actId="113"/>
          <ac:spMkLst>
            <pc:docMk/>
            <pc:sldMk cId="4282046004" sldId="320"/>
            <ac:spMk id="3" creationId="{FDAC2BFA-2A65-A082-DC65-2AAB3077D15E}"/>
          </ac:spMkLst>
        </pc:spChg>
      </pc:sldChg>
      <pc:sldChg chg="addSp delSp modSp add mod ord">
        <pc:chgData name="Marta Caviglia" userId="e7fa5f06-a146-4656-a3fa-e5a35529c21d" providerId="ADAL" clId="{C5EDA183-682D-46C4-85A9-0F3DF4B98110}" dt="2025-01-09T09:13:04.735" v="2274" actId="478"/>
        <pc:sldMkLst>
          <pc:docMk/>
          <pc:sldMk cId="4218779705" sldId="321"/>
        </pc:sldMkLst>
        <pc:spChg chg="add mod">
          <ac:chgData name="Marta Caviglia" userId="e7fa5f06-a146-4656-a3fa-e5a35529c21d" providerId="ADAL" clId="{C5EDA183-682D-46C4-85A9-0F3DF4B98110}" dt="2025-01-09T09:10:22.454" v="2201" actId="207"/>
          <ac:spMkLst>
            <pc:docMk/>
            <pc:sldMk cId="4218779705" sldId="321"/>
            <ac:spMk id="2" creationId="{816B8B0D-AFAC-BFC3-2DB8-53F8B9CA9CEA}"/>
          </ac:spMkLst>
        </pc:spChg>
        <pc:spChg chg="mod">
          <ac:chgData name="Marta Caviglia" userId="e7fa5f06-a146-4656-a3fa-e5a35529c21d" providerId="ADAL" clId="{C5EDA183-682D-46C4-85A9-0F3DF4B98110}" dt="2025-01-09T09:09:23.388" v="2188" actId="20577"/>
          <ac:spMkLst>
            <pc:docMk/>
            <pc:sldMk cId="4218779705" sldId="321"/>
            <ac:spMk id="3" creationId="{9D009841-E722-58A1-62FC-8AB595B51E7A}"/>
          </ac:spMkLst>
        </pc:spChg>
        <pc:spChg chg="add mod">
          <ac:chgData name="Marta Caviglia" userId="e7fa5f06-a146-4656-a3fa-e5a35529c21d" providerId="ADAL" clId="{C5EDA183-682D-46C4-85A9-0F3DF4B98110}" dt="2025-01-09T09:09:39.138" v="2193" actId="1076"/>
          <ac:spMkLst>
            <pc:docMk/>
            <pc:sldMk cId="4218779705" sldId="321"/>
            <ac:spMk id="5" creationId="{9EBD7A84-9595-7657-4236-361D1D2EFF28}"/>
          </ac:spMkLst>
        </pc:spChg>
        <pc:spChg chg="add mod">
          <ac:chgData name="Marta Caviglia" userId="e7fa5f06-a146-4656-a3fa-e5a35529c21d" providerId="ADAL" clId="{C5EDA183-682D-46C4-85A9-0F3DF4B98110}" dt="2025-01-09T09:10:17.266" v="2200" actId="207"/>
          <ac:spMkLst>
            <pc:docMk/>
            <pc:sldMk cId="4218779705" sldId="321"/>
            <ac:spMk id="6" creationId="{F213D9D8-0283-2691-6528-DF6B2E25819F}"/>
          </ac:spMkLst>
        </pc:spChg>
        <pc:spChg chg="add mod">
          <ac:chgData name="Marta Caviglia" userId="e7fa5f06-a146-4656-a3fa-e5a35529c21d" providerId="ADAL" clId="{C5EDA183-682D-46C4-85A9-0F3DF4B98110}" dt="2025-01-09T09:09:31.050" v="2190" actId="1076"/>
          <ac:spMkLst>
            <pc:docMk/>
            <pc:sldMk cId="4218779705" sldId="321"/>
            <ac:spMk id="7" creationId="{68D3870A-6431-E635-ACCC-7D4454C0A125}"/>
          </ac:spMkLst>
        </pc:spChg>
        <pc:spChg chg="add mod">
          <ac:chgData name="Marta Caviglia" userId="e7fa5f06-a146-4656-a3fa-e5a35529c21d" providerId="ADAL" clId="{C5EDA183-682D-46C4-85A9-0F3DF4B98110}" dt="2025-01-09T09:10:26.207" v="2202" actId="207"/>
          <ac:spMkLst>
            <pc:docMk/>
            <pc:sldMk cId="4218779705" sldId="321"/>
            <ac:spMk id="8" creationId="{8264A0F5-2365-9688-DCB0-ECD2C5A96058}"/>
          </ac:spMkLst>
        </pc:spChg>
        <pc:spChg chg="add mod">
          <ac:chgData name="Marta Caviglia" userId="e7fa5f06-a146-4656-a3fa-e5a35529c21d" providerId="ADAL" clId="{C5EDA183-682D-46C4-85A9-0F3DF4B98110}" dt="2025-01-09T09:10:38.919" v="2208" actId="1076"/>
          <ac:spMkLst>
            <pc:docMk/>
            <pc:sldMk cId="4218779705" sldId="321"/>
            <ac:spMk id="9" creationId="{412E3763-8471-57A4-9C7B-612466A6C1BF}"/>
          </ac:spMkLst>
        </pc:spChg>
        <pc:spChg chg="add mod">
          <ac:chgData name="Marta Caviglia" userId="e7fa5f06-a146-4656-a3fa-e5a35529c21d" providerId="ADAL" clId="{C5EDA183-682D-46C4-85A9-0F3DF4B98110}" dt="2025-01-09T09:10:42.422" v="2209" actId="1076"/>
          <ac:spMkLst>
            <pc:docMk/>
            <pc:sldMk cId="4218779705" sldId="321"/>
            <ac:spMk id="10" creationId="{79942F41-85E6-3AFC-7927-8EEE791B5A4C}"/>
          </ac:spMkLst>
        </pc:spChg>
        <pc:spChg chg="add mod">
          <ac:chgData name="Marta Caviglia" userId="e7fa5f06-a146-4656-a3fa-e5a35529c21d" providerId="ADAL" clId="{C5EDA183-682D-46C4-85A9-0F3DF4B98110}" dt="2025-01-09T09:10:44.654" v="2210" actId="1076"/>
          <ac:spMkLst>
            <pc:docMk/>
            <pc:sldMk cId="4218779705" sldId="321"/>
            <ac:spMk id="11" creationId="{F9EFD327-0ECB-67DB-24B3-B4D3CD701155}"/>
          </ac:spMkLst>
        </pc:spChg>
        <pc:spChg chg="add mod">
          <ac:chgData name="Marta Caviglia" userId="e7fa5f06-a146-4656-a3fa-e5a35529c21d" providerId="ADAL" clId="{C5EDA183-682D-46C4-85A9-0F3DF4B98110}" dt="2025-01-09T09:10:26.207" v="2202" actId="207"/>
          <ac:spMkLst>
            <pc:docMk/>
            <pc:sldMk cId="4218779705" sldId="321"/>
            <ac:spMk id="12" creationId="{7DB4BBB2-7586-D6CB-3BC9-CA8141EBECC4}"/>
          </ac:spMkLst>
        </pc:spChg>
        <pc:spChg chg="add mod">
          <ac:chgData name="Marta Caviglia" userId="e7fa5f06-a146-4656-a3fa-e5a35529c21d" providerId="ADAL" clId="{C5EDA183-682D-46C4-85A9-0F3DF4B98110}" dt="2025-01-09T09:11:01.443" v="2217" actId="1076"/>
          <ac:spMkLst>
            <pc:docMk/>
            <pc:sldMk cId="4218779705" sldId="321"/>
            <ac:spMk id="13" creationId="{8182B330-7E25-475B-989A-54645A5E3CBE}"/>
          </ac:spMkLst>
        </pc:spChg>
        <pc:spChg chg="add mod">
          <ac:chgData name="Marta Caviglia" userId="e7fa5f06-a146-4656-a3fa-e5a35529c21d" providerId="ADAL" clId="{C5EDA183-682D-46C4-85A9-0F3DF4B98110}" dt="2025-01-09T09:10:47.217" v="2211" actId="1076"/>
          <ac:spMkLst>
            <pc:docMk/>
            <pc:sldMk cId="4218779705" sldId="321"/>
            <ac:spMk id="14" creationId="{C1993CC4-09F5-655A-DF50-1E10ADD864A2}"/>
          </ac:spMkLst>
        </pc:spChg>
        <pc:spChg chg="add mod">
          <ac:chgData name="Marta Caviglia" userId="e7fa5f06-a146-4656-a3fa-e5a35529c21d" providerId="ADAL" clId="{C5EDA183-682D-46C4-85A9-0F3DF4B98110}" dt="2025-01-09T09:10:54.432" v="2214" actId="1076"/>
          <ac:spMkLst>
            <pc:docMk/>
            <pc:sldMk cId="4218779705" sldId="321"/>
            <ac:spMk id="15" creationId="{11E34A9C-1B9C-23F3-6444-3A4CA279D3EA}"/>
          </ac:spMkLst>
        </pc:spChg>
        <pc:picChg chg="add mod">
          <ac:chgData name="Marta Caviglia" userId="e7fa5f06-a146-4656-a3fa-e5a35529c21d" providerId="ADAL" clId="{C5EDA183-682D-46C4-85A9-0F3DF4B98110}" dt="2025-01-09T09:11:54.413" v="2222"/>
          <ac:picMkLst>
            <pc:docMk/>
            <pc:sldMk cId="4218779705" sldId="321"/>
            <ac:picMk id="16" creationId="{6D2037D7-603B-B030-A038-AC4E4DB03B6C}"/>
          </ac:picMkLst>
        </pc:picChg>
      </pc:sldChg>
      <pc:sldChg chg="add">
        <pc:chgData name="Marta Caviglia" userId="e7fa5f06-a146-4656-a3fa-e5a35529c21d" providerId="ADAL" clId="{C5EDA183-682D-46C4-85A9-0F3DF4B98110}" dt="2025-01-09T09:13:02.100" v="2273" actId="2890"/>
        <pc:sldMkLst>
          <pc:docMk/>
          <pc:sldMk cId="3089880276" sldId="322"/>
        </pc:sldMkLst>
      </pc:sldChg>
      <pc:sldChg chg="addSp delSp modSp add mod ord">
        <pc:chgData name="Marta Caviglia" userId="e7fa5f06-a146-4656-a3fa-e5a35529c21d" providerId="ADAL" clId="{C5EDA183-682D-46C4-85A9-0F3DF4B98110}" dt="2025-01-09T09:21:49.321" v="2464" actId="478"/>
        <pc:sldMkLst>
          <pc:docMk/>
          <pc:sldMk cId="980487733" sldId="323"/>
        </pc:sldMkLst>
        <pc:spChg chg="mod">
          <ac:chgData name="Marta Caviglia" userId="e7fa5f06-a146-4656-a3fa-e5a35529c21d" providerId="ADAL" clId="{C5EDA183-682D-46C4-85A9-0F3DF4B98110}" dt="2025-01-09T09:20:11.266" v="2442" actId="20577"/>
          <ac:spMkLst>
            <pc:docMk/>
            <pc:sldMk cId="980487733" sldId="323"/>
            <ac:spMk id="3" creationId="{076B976F-B122-2571-7C45-E7B53B7690EB}"/>
          </ac:spMkLst>
        </pc:spChg>
        <pc:picChg chg="add mod">
          <ac:chgData name="Marta Caviglia" userId="e7fa5f06-a146-4656-a3fa-e5a35529c21d" providerId="ADAL" clId="{C5EDA183-682D-46C4-85A9-0F3DF4B98110}" dt="2025-01-09T09:19:37.877" v="2407" actId="1076"/>
          <ac:picMkLst>
            <pc:docMk/>
            <pc:sldMk cId="980487733" sldId="323"/>
            <ac:picMk id="5" creationId="{32668340-1CA7-5010-B695-60A4F00D75B5}"/>
          </ac:picMkLst>
        </pc:picChg>
        <pc:picChg chg="add mod">
          <ac:chgData name="Marta Caviglia" userId="e7fa5f06-a146-4656-a3fa-e5a35529c21d" providerId="ADAL" clId="{C5EDA183-682D-46C4-85A9-0F3DF4B98110}" dt="2025-01-09T09:19:53.015" v="2435" actId="1076"/>
          <ac:picMkLst>
            <pc:docMk/>
            <pc:sldMk cId="980487733" sldId="323"/>
            <ac:picMk id="9" creationId="{608AA5E0-3D8C-13F2-4260-263B6E0B07FB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0" creationId="{95512AD8-6AB9-7D74-00A3-A2C4EBB55E08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1" creationId="{44BB0329-42ED-8783-9D30-B45563E2A8C6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2" creationId="{E606E036-4914-8B51-90EE-064166656AA6}"/>
          </ac:picMkLst>
        </pc:picChg>
        <pc:picChg chg="add mod">
          <ac:chgData name="Marta Caviglia" userId="e7fa5f06-a146-4656-a3fa-e5a35529c21d" providerId="ADAL" clId="{C5EDA183-682D-46C4-85A9-0F3DF4B98110}" dt="2025-01-09T09:19:57.929" v="2437" actId="1076"/>
          <ac:picMkLst>
            <pc:docMk/>
            <pc:sldMk cId="980487733" sldId="323"/>
            <ac:picMk id="13" creationId="{B9FA23C9-E954-CA85-36FB-EDEBBDEF37AC}"/>
          </ac:picMkLst>
        </pc:picChg>
        <pc:picChg chg="add mod">
          <ac:chgData name="Marta Caviglia" userId="e7fa5f06-a146-4656-a3fa-e5a35529c21d" providerId="ADAL" clId="{C5EDA183-682D-46C4-85A9-0F3DF4B98110}" dt="2025-01-09T09:21:41.199" v="2463" actId="1036"/>
          <ac:picMkLst>
            <pc:docMk/>
            <pc:sldMk cId="980487733" sldId="323"/>
            <ac:picMk id="14" creationId="{99C5A1B4-8CF0-D00D-3201-CBCB98A97BA7}"/>
          </ac:picMkLst>
        </pc:picChg>
      </pc:sldChg>
      <pc:sldChg chg="addSp delSp modSp add mod">
        <pc:chgData name="Marta Caviglia" userId="e7fa5f06-a146-4656-a3fa-e5a35529c21d" providerId="ADAL" clId="{C5EDA183-682D-46C4-85A9-0F3DF4B98110}" dt="2025-01-09T09:21:26.444" v="2461" actId="1076"/>
        <pc:sldMkLst>
          <pc:docMk/>
          <pc:sldMk cId="166099334" sldId="324"/>
        </pc:sldMkLst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5" creationId="{4917611E-8E09-7A6B-4225-3B7A32224226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6" creationId="{93881289-174B-7A11-BB00-9FDAE34BCD1A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7" creationId="{19AAD242-4380-5EFB-B21C-EB43C9C21027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8" creationId="{7BA66F37-8465-DA62-708C-559A8D27887F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9" creationId="{E950AA28-FD2A-7BB6-42DA-BB705230AA3C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10" creationId="{33852ED7-BCE4-DFC7-B75D-384ACB9D9E15}"/>
          </ac:picMkLst>
        </pc:picChg>
        <pc:picChg chg="add mod">
          <ac:chgData name="Marta Caviglia" userId="e7fa5f06-a146-4656-a3fa-e5a35529c21d" providerId="ADAL" clId="{C5EDA183-682D-46C4-85A9-0F3DF4B98110}" dt="2025-01-09T09:21:26.444" v="2461" actId="1076"/>
          <ac:picMkLst>
            <pc:docMk/>
            <pc:sldMk cId="166099334" sldId="324"/>
            <ac:picMk id="34" creationId="{7C9DB0FE-F692-55E2-8181-969C321EF5F3}"/>
          </ac:picMkLst>
        </pc:picChg>
      </pc:sldChg>
      <pc:sldChg chg="modSp add del mod">
        <pc:chgData name="Marta Caviglia" userId="e7fa5f06-a146-4656-a3fa-e5a35529c21d" providerId="ADAL" clId="{C5EDA183-682D-46C4-85A9-0F3DF4B98110}" dt="2025-01-16T09:49:23.809" v="2748" actId="47"/>
        <pc:sldMkLst>
          <pc:docMk/>
          <pc:sldMk cId="1588563474" sldId="328"/>
        </pc:sldMkLst>
      </pc:sldChg>
      <pc:sldChg chg="addSp delSp modSp add mod">
        <pc:chgData name="Marta Caviglia" userId="e7fa5f06-a146-4656-a3fa-e5a35529c21d" providerId="ADAL" clId="{C5EDA183-682D-46C4-85A9-0F3DF4B98110}" dt="2025-01-09T09:48:44.387" v="2746" actId="1076"/>
        <pc:sldMkLst>
          <pc:docMk/>
          <pc:sldMk cId="700788394" sldId="329"/>
        </pc:sldMkLst>
        <pc:spChg chg="mod">
          <ac:chgData name="Marta Caviglia" userId="e7fa5f06-a146-4656-a3fa-e5a35529c21d" providerId="ADAL" clId="{C5EDA183-682D-46C4-85A9-0F3DF4B98110}" dt="2025-01-09T09:42:27.406" v="2526" actId="6549"/>
          <ac:spMkLst>
            <pc:docMk/>
            <pc:sldMk cId="700788394" sldId="329"/>
            <ac:spMk id="3" creationId="{2A31B401-BFFE-F66D-BDD7-35AE8C82B180}"/>
          </ac:spMkLst>
        </pc:spChg>
        <pc:spChg chg="add mod">
          <ac:chgData name="Marta Caviglia" userId="e7fa5f06-a146-4656-a3fa-e5a35529c21d" providerId="ADAL" clId="{C5EDA183-682D-46C4-85A9-0F3DF4B98110}" dt="2025-01-09T09:44:02.195" v="2571" actId="1076"/>
          <ac:spMkLst>
            <pc:docMk/>
            <pc:sldMk cId="700788394" sldId="329"/>
            <ac:spMk id="13" creationId="{BC65AA68-2C1A-9A48-8DD9-71126A4F740D}"/>
          </ac:spMkLst>
        </pc:spChg>
        <pc:spChg chg="add mod">
          <ac:chgData name="Marta Caviglia" userId="e7fa5f06-a146-4656-a3fa-e5a35529c21d" providerId="ADAL" clId="{C5EDA183-682D-46C4-85A9-0F3DF4B98110}" dt="2025-01-09T09:44:17.066" v="2579" actId="1035"/>
          <ac:spMkLst>
            <pc:docMk/>
            <pc:sldMk cId="700788394" sldId="329"/>
            <ac:spMk id="15" creationId="{A851AA5B-5A20-87F1-BB41-181CBEFD5D3A}"/>
          </ac:spMkLst>
        </pc:spChg>
        <pc:spChg chg="add mod">
          <ac:chgData name="Marta Caviglia" userId="e7fa5f06-a146-4656-a3fa-e5a35529c21d" providerId="ADAL" clId="{C5EDA183-682D-46C4-85A9-0F3DF4B98110}" dt="2025-01-09T09:44:23.867" v="2581" actId="1076"/>
          <ac:spMkLst>
            <pc:docMk/>
            <pc:sldMk cId="700788394" sldId="329"/>
            <ac:spMk id="16" creationId="{B9D7DAB6-0E56-AF64-F5D9-9DC898D9BF7C}"/>
          </ac:spMkLst>
        </pc:spChg>
        <pc:spChg chg="add mod">
          <ac:chgData name="Marta Caviglia" userId="e7fa5f06-a146-4656-a3fa-e5a35529c21d" providerId="ADAL" clId="{C5EDA183-682D-46C4-85A9-0F3DF4B98110}" dt="2025-01-09T09:44:37.516" v="2593" actId="1076"/>
          <ac:spMkLst>
            <pc:docMk/>
            <pc:sldMk cId="700788394" sldId="329"/>
            <ac:spMk id="17" creationId="{E058322F-FC50-083D-7946-274D9C533FC1}"/>
          </ac:spMkLst>
        </pc:spChg>
        <pc:spChg chg="add mod">
          <ac:chgData name="Marta Caviglia" userId="e7fa5f06-a146-4656-a3fa-e5a35529c21d" providerId="ADAL" clId="{C5EDA183-682D-46C4-85A9-0F3DF4B98110}" dt="2025-01-09T09:48:13.867" v="2744" actId="1076"/>
          <ac:spMkLst>
            <pc:docMk/>
            <pc:sldMk cId="700788394" sldId="329"/>
            <ac:spMk id="18" creationId="{760B2DBF-FBBE-4D11-DB4D-31A70B1DD5AD}"/>
          </ac:spMkLst>
        </pc:spChg>
        <pc:picChg chg="add mod">
          <ac:chgData name="Marta Caviglia" userId="e7fa5f06-a146-4656-a3fa-e5a35529c21d" providerId="ADAL" clId="{C5EDA183-682D-46C4-85A9-0F3DF4B98110}" dt="2025-01-09T09:42:45.086" v="2530" actId="1076"/>
          <ac:picMkLst>
            <pc:docMk/>
            <pc:sldMk cId="700788394" sldId="329"/>
            <ac:picMk id="11" creationId="{E604256A-196E-EF97-B771-735902559F95}"/>
          </ac:picMkLst>
        </pc:picChg>
        <pc:picChg chg="add mod">
          <ac:chgData name="Marta Caviglia" userId="e7fa5f06-a146-4656-a3fa-e5a35529c21d" providerId="ADAL" clId="{C5EDA183-682D-46C4-85A9-0F3DF4B98110}" dt="2025-01-09T09:48:11.731" v="2743" actId="1076"/>
          <ac:picMkLst>
            <pc:docMk/>
            <pc:sldMk cId="700788394" sldId="329"/>
            <ac:picMk id="22" creationId="{F7FDBFAE-C924-2374-DFA5-9ADFE96E5E29}"/>
          </ac:picMkLst>
        </pc:picChg>
        <pc:picChg chg="add mod">
          <ac:chgData name="Marta Caviglia" userId="e7fa5f06-a146-4656-a3fa-e5a35529c21d" providerId="ADAL" clId="{C5EDA183-682D-46C4-85A9-0F3DF4B98110}" dt="2025-01-09T09:48:44.387" v="2746" actId="1076"/>
          <ac:picMkLst>
            <pc:docMk/>
            <pc:sldMk cId="700788394" sldId="329"/>
            <ac:picMk id="24" creationId="{346E393C-C9CC-71B6-7719-1908B25B6AE1}"/>
          </ac:picMkLst>
        </pc:picChg>
      </pc:sldChg>
      <pc:sldChg chg="modSp add mod">
        <pc:chgData name="Marta Caviglia" userId="e7fa5f06-a146-4656-a3fa-e5a35529c21d" providerId="ADAL" clId="{C5EDA183-682D-46C4-85A9-0F3DF4B98110}" dt="2025-01-16T09:52:56.175" v="3020" actId="20577"/>
        <pc:sldMkLst>
          <pc:docMk/>
          <pc:sldMk cId="1550662819" sldId="330"/>
        </pc:sldMkLst>
        <pc:spChg chg="mod">
          <ac:chgData name="Marta Caviglia" userId="e7fa5f06-a146-4656-a3fa-e5a35529c21d" providerId="ADAL" clId="{C5EDA183-682D-46C4-85A9-0F3DF4B98110}" dt="2025-01-16T09:52:56.175" v="3020" actId="20577"/>
          <ac:spMkLst>
            <pc:docMk/>
            <pc:sldMk cId="1550662819" sldId="330"/>
            <ac:spMk id="5" creationId="{02DAB12E-40D2-1DE4-35B5-31CFEC580A25}"/>
          </ac:spMkLst>
        </pc:spChg>
      </pc:sldChg>
      <pc:sldChg chg="addSp modSp add mod">
        <pc:chgData name="Marta Caviglia" userId="e7fa5f06-a146-4656-a3fa-e5a35529c21d" providerId="ADAL" clId="{C5EDA183-682D-46C4-85A9-0F3DF4B98110}" dt="2025-01-16T10:00:47.077" v="3193" actId="20577"/>
        <pc:sldMkLst>
          <pc:docMk/>
          <pc:sldMk cId="132883868" sldId="331"/>
        </pc:sldMkLst>
        <pc:spChg chg="add mod">
          <ac:chgData name="Marta Caviglia" userId="e7fa5f06-a146-4656-a3fa-e5a35529c21d" providerId="ADAL" clId="{C5EDA183-682D-46C4-85A9-0F3DF4B98110}" dt="2025-01-16T10:00:47.077" v="3193" actId="20577"/>
          <ac:spMkLst>
            <pc:docMk/>
            <pc:sldMk cId="132883868" sldId="331"/>
            <ac:spMk id="2" creationId="{4C393128-07B3-6CE1-634E-B41552161E2A}"/>
          </ac:spMkLst>
        </pc:spChg>
        <pc:picChg chg="add mod">
          <ac:chgData name="Marta Caviglia" userId="e7fa5f06-a146-4656-a3fa-e5a35529c21d" providerId="ADAL" clId="{C5EDA183-682D-46C4-85A9-0F3DF4B98110}" dt="2025-01-16T09:59:25.049" v="3147" actId="1076"/>
          <ac:picMkLst>
            <pc:docMk/>
            <pc:sldMk cId="132883868" sldId="331"/>
            <ac:picMk id="6" creationId="{C4A72A3A-8829-8A22-263E-857A2F1914A3}"/>
          </ac:picMkLst>
        </pc:picChg>
        <pc:picChg chg="add mod">
          <ac:chgData name="Marta Caviglia" userId="e7fa5f06-a146-4656-a3fa-e5a35529c21d" providerId="ADAL" clId="{C5EDA183-682D-46C4-85A9-0F3DF4B98110}" dt="2025-01-16T09:59:26.664" v="3148" actId="1076"/>
          <ac:picMkLst>
            <pc:docMk/>
            <pc:sldMk cId="132883868" sldId="331"/>
            <ac:picMk id="7" creationId="{C7502C5E-FA9F-CD4B-8C6E-FB6F43E97093}"/>
          </ac:picMkLst>
        </pc:picChg>
        <pc:picChg chg="add mod">
          <ac:chgData name="Marta Caviglia" userId="e7fa5f06-a146-4656-a3fa-e5a35529c21d" providerId="ADAL" clId="{C5EDA183-682D-46C4-85A9-0F3DF4B98110}" dt="2025-01-16T09:59:35.060" v="3150" actId="1076"/>
          <ac:picMkLst>
            <pc:docMk/>
            <pc:sldMk cId="132883868" sldId="331"/>
            <ac:picMk id="9" creationId="{1D38A3BB-041E-5838-8CD0-FE99D23ABDF6}"/>
          </ac:picMkLst>
        </pc:picChg>
        <pc:picChg chg="add mod">
          <ac:chgData name="Marta Caviglia" userId="e7fa5f06-a146-4656-a3fa-e5a35529c21d" providerId="ADAL" clId="{C5EDA183-682D-46C4-85A9-0F3DF4B98110}" dt="2025-01-16T09:59:35.060" v="3150" actId="1076"/>
          <ac:picMkLst>
            <pc:docMk/>
            <pc:sldMk cId="132883868" sldId="331"/>
            <ac:picMk id="10" creationId="{CEC51C6F-D59B-B0D3-9F33-99A6246A9FBA}"/>
          </ac:picMkLst>
        </pc:picChg>
        <pc:picChg chg="add mod">
          <ac:chgData name="Marta Caviglia" userId="e7fa5f06-a146-4656-a3fa-e5a35529c21d" providerId="ADAL" clId="{C5EDA183-682D-46C4-85A9-0F3DF4B98110}" dt="2025-01-16T09:59:39.544" v="3152" actId="14100"/>
          <ac:picMkLst>
            <pc:docMk/>
            <pc:sldMk cId="132883868" sldId="331"/>
            <ac:picMk id="11" creationId="{855C9F2D-1261-9B15-AE06-5B55C7EAEF36}"/>
          </ac:picMkLst>
        </pc:picChg>
      </pc:sldChg>
      <pc:sldChg chg="add del">
        <pc:chgData name="Marta Caviglia" userId="e7fa5f06-a146-4656-a3fa-e5a35529c21d" providerId="ADAL" clId="{C5EDA183-682D-46C4-85A9-0F3DF4B98110}" dt="2025-01-16T09:52:25.222" v="2884" actId="47"/>
        <pc:sldMkLst>
          <pc:docMk/>
          <pc:sldMk cId="3488657977" sldId="331"/>
        </pc:sldMkLst>
      </pc:sldChg>
      <pc:sldChg chg="add">
        <pc:chgData name="Marta Caviglia" userId="e7fa5f06-a146-4656-a3fa-e5a35529c21d" providerId="ADAL" clId="{C5EDA183-682D-46C4-85A9-0F3DF4B98110}" dt="2025-01-16T10:00:36.227" v="3190" actId="2890"/>
        <pc:sldMkLst>
          <pc:docMk/>
          <pc:sldMk cId="306148090" sldId="332"/>
        </pc:sldMkLst>
      </pc:sldChg>
      <pc:sldChg chg="add del">
        <pc:chgData name="Marta Caviglia" userId="e7fa5f06-a146-4656-a3fa-e5a35529c21d" providerId="ADAL" clId="{C5EDA183-682D-46C4-85A9-0F3DF4B98110}" dt="2025-01-16T09:52:27.030" v="2885" actId="47"/>
        <pc:sldMkLst>
          <pc:docMk/>
          <pc:sldMk cId="450610436" sldId="332"/>
        </pc:sldMkLst>
      </pc:sldChg>
      <pc:sldChg chg="add">
        <pc:chgData name="Marta Caviglia" userId="e7fa5f06-a146-4656-a3fa-e5a35529c21d" providerId="ADAL" clId="{C5EDA183-682D-46C4-85A9-0F3DF4B98110}" dt="2025-01-16T10:02:12.657" v="3194" actId="2890"/>
        <pc:sldMkLst>
          <pc:docMk/>
          <pc:sldMk cId="2644245969" sldId="333"/>
        </pc:sldMkLst>
      </pc:sldChg>
      <pc:sldChg chg="add del">
        <pc:chgData name="Marta Caviglia" userId="e7fa5f06-a146-4656-a3fa-e5a35529c21d" providerId="ADAL" clId="{C5EDA183-682D-46C4-85A9-0F3DF4B98110}" dt="2025-01-16T09:52:28.050" v="2886" actId="47"/>
        <pc:sldMkLst>
          <pc:docMk/>
          <pc:sldMk cId="2680306281" sldId="333"/>
        </pc:sldMkLst>
      </pc:sldChg>
    </pc:docChg>
  </pc:docChgLst>
  <pc:docChgLst>
    <pc:chgData name="Stephen Walker" userId="fda1f2e699285ab7" providerId="LiveId" clId="{3488501B-C9CB-4E64-AD02-69F05ADEA1B2}"/>
    <pc:docChg chg="undo custSel addSld delSld modSld sldOrd modMainMaster">
      <pc:chgData name="Stephen Walker" userId="fda1f2e699285ab7" providerId="LiveId" clId="{3488501B-C9CB-4E64-AD02-69F05ADEA1B2}" dt="2021-10-06T08:31:09.319" v="984" actId="207"/>
      <pc:docMkLst>
        <pc:docMk/>
      </pc:docMkLst>
      <pc:sldChg chg="addSp delSp modSp mod chgLayout">
        <pc:chgData name="Stephen Walker" userId="fda1f2e699285ab7" providerId="LiveId" clId="{3488501B-C9CB-4E64-AD02-69F05ADEA1B2}" dt="2021-10-06T08:04:01.333" v="965" actId="20577"/>
        <pc:sldMkLst>
          <pc:docMk/>
          <pc:sldMk cId="2793023313" sldId="256"/>
        </pc:sldMkLst>
      </pc:sldChg>
      <pc:sldChg chg="addSp delSp modSp new mod chgLayout">
        <pc:chgData name="Stephen Walker" userId="fda1f2e699285ab7" providerId="LiveId" clId="{3488501B-C9CB-4E64-AD02-69F05ADEA1B2}" dt="2021-10-06T08:04:06.201" v="966"/>
        <pc:sldMkLst>
          <pc:docMk/>
          <pc:sldMk cId="3837206331" sldId="25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126383937" sldId="25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406363587" sldId="258"/>
        </pc:sldMkLst>
      </pc:sldChg>
      <pc:sldChg chg="addSp delSp modSp new mod chgLayout">
        <pc:chgData name="Stephen Walker" userId="fda1f2e699285ab7" providerId="LiveId" clId="{3488501B-C9CB-4E64-AD02-69F05ADEA1B2}" dt="2021-10-06T08:04:08.980" v="967"/>
        <pc:sldMkLst>
          <pc:docMk/>
          <pc:sldMk cId="2372017949" sldId="258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179806822" sldId="259"/>
        </pc:sldMkLst>
      </pc:sldChg>
      <pc:sldChg chg="addSp delSp modSp new mod chgLayout">
        <pc:chgData name="Stephen Walker" userId="fda1f2e699285ab7" providerId="LiveId" clId="{3488501B-C9CB-4E64-AD02-69F05ADEA1B2}" dt="2021-10-06T08:04:17.634" v="978" actId="20577"/>
        <pc:sldMkLst>
          <pc:docMk/>
          <pc:sldMk cId="3493403938" sldId="259"/>
        </pc:sldMkLst>
      </pc:sldChg>
      <pc:sldChg chg="addSp delSp modSp new mod chgLayout">
        <pc:chgData name="Stephen Walker" userId="fda1f2e699285ab7" providerId="LiveId" clId="{3488501B-C9CB-4E64-AD02-69F05ADEA1B2}" dt="2021-10-06T08:04:22.692" v="979"/>
        <pc:sldMkLst>
          <pc:docMk/>
          <pc:sldMk cId="1061649099" sldId="26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677153869" sldId="26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553804736" sldId="261"/>
        </pc:sldMkLst>
      </pc:sldChg>
      <pc:sldChg chg="addSp delSp modSp new mod chgLayout">
        <pc:chgData name="Stephen Walker" userId="fda1f2e699285ab7" providerId="LiveId" clId="{3488501B-C9CB-4E64-AD02-69F05ADEA1B2}" dt="2021-10-06T08:04:25.797" v="980"/>
        <pc:sldMkLst>
          <pc:docMk/>
          <pc:sldMk cId="2867589161" sldId="261"/>
        </pc:sldMkLst>
      </pc:sldChg>
      <pc:sldChg chg="addSp delSp modSp new mod chgLayout">
        <pc:chgData name="Stephen Walker" userId="fda1f2e699285ab7" providerId="LiveId" clId="{3488501B-C9CB-4E64-AD02-69F05ADEA1B2}" dt="2021-10-06T08:04:29.432" v="981"/>
        <pc:sldMkLst>
          <pc:docMk/>
          <pc:sldMk cId="772329127" sldId="262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221725220" sldId="262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2804603254" sldId="263"/>
        </pc:sldMkLst>
      </pc:sldChg>
      <pc:sldChg chg="addSp delSp modSp new mod chgLayout">
        <pc:chgData name="Stephen Walker" userId="fda1f2e699285ab7" providerId="LiveId" clId="{3488501B-C9CB-4E64-AD02-69F05ADEA1B2}" dt="2021-10-06T08:04:32.875" v="982"/>
        <pc:sldMkLst>
          <pc:docMk/>
          <pc:sldMk cId="3460177769" sldId="263"/>
        </pc:sldMkLst>
      </pc:sldChg>
      <pc:sldChg chg="addSp delSp modSp new mod chgLayout">
        <pc:chgData name="Stephen Walker" userId="fda1f2e699285ab7" providerId="LiveId" clId="{3488501B-C9CB-4E64-AD02-69F05ADEA1B2}" dt="2021-10-06T08:04:36.362" v="983"/>
        <pc:sldMkLst>
          <pc:docMk/>
          <pc:sldMk cId="4151322957" sldId="264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231254760" sldId="264"/>
        </pc:sldMkLst>
      </pc:sldChg>
      <pc:sldChg chg="addSp delSp modSp new mod chgLayout">
        <pc:chgData name="Stephen Walker" userId="fda1f2e699285ab7" providerId="LiveId" clId="{3488501B-C9CB-4E64-AD02-69F05ADEA1B2}" dt="2021-10-06T08:02:42.937" v="929" actId="6264"/>
        <pc:sldMkLst>
          <pc:docMk/>
          <pc:sldMk cId="757174134" sldId="265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212764827" sldId="265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75049953" sldId="266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2718795916" sldId="266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2924198959" sldId="26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267186468" sldId="26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879628705" sldId="268"/>
        </pc:sldMkLst>
      </pc:sldChg>
      <pc:sldChg chg="new mod chgLayout">
        <pc:chgData name="Stephen Walker" userId="fda1f2e699285ab7" providerId="LiveId" clId="{3488501B-C9CB-4E64-AD02-69F05ADEA1B2}" dt="2021-10-04T09:47:06.393" v="805" actId="6264"/>
        <pc:sldMkLst>
          <pc:docMk/>
          <pc:sldMk cId="3691396400" sldId="268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578783660" sldId="269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1120424806" sldId="269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341591824" sldId="27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058285000" sldId="270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71798736" sldId="271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363657206" sldId="271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2523709095" sldId="272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3325427222" sldId="272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812091188" sldId="273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252381639" sldId="273"/>
        </pc:sldMkLst>
      </pc:sldChg>
      <pc:sldChg chg="addSp delSp modSp new mod ord chgLayout">
        <pc:chgData name="Stephen Walker" userId="fda1f2e699285ab7" providerId="LiveId" clId="{3488501B-C9CB-4E64-AD02-69F05ADEA1B2}" dt="2021-10-04T09:47:06.393" v="805" actId="6264"/>
        <pc:sldMkLst>
          <pc:docMk/>
          <pc:sldMk cId="2942772161" sldId="274"/>
        </pc:sldMkLst>
      </pc:sldChg>
      <pc:sldMasterChg chg="modSp mod addSldLayout delSldLayout modSldLayout sldLayoutOrd">
        <pc:chgData name="Stephen Walker" userId="fda1f2e699285ab7" providerId="LiveId" clId="{3488501B-C9CB-4E64-AD02-69F05ADEA1B2}" dt="2021-10-06T08:31:09.319" v="984" actId="207"/>
        <pc:sldMasterMkLst>
          <pc:docMk/>
          <pc:sldMasterMk cId="1825700302" sldId="2147483648"/>
        </pc:sldMasterMkLst>
        <pc:sldLayoutChg chg="modSp mod">
          <pc:chgData name="Stephen Walker" userId="fda1f2e699285ab7" providerId="LiveId" clId="{3488501B-C9CB-4E64-AD02-69F05ADEA1B2}" dt="2021-10-06T08:31:09.319" v="984" actId="207"/>
          <pc:sldLayoutMkLst>
            <pc:docMk/>
            <pc:sldMasterMk cId="1825700302" sldId="2147483648"/>
            <pc:sldLayoutMk cId="3600420357" sldId="2147483649"/>
          </pc:sldLayoutMkLst>
        </pc:sldLayoutChg>
        <pc:sldLayoutChg chg="addSp delSp modSp mod">
          <pc:chgData name="Stephen Walker" userId="fda1f2e699285ab7" providerId="LiveId" clId="{3488501B-C9CB-4E64-AD02-69F05ADEA1B2}" dt="2021-10-06T07:59:36.268" v="885"/>
          <pc:sldLayoutMkLst>
            <pc:docMk/>
            <pc:sldMasterMk cId="1825700302" sldId="2147483648"/>
            <pc:sldLayoutMk cId="9856407" sldId="2147483650"/>
          </pc:sldLayoutMkLst>
        </pc:sldLayoutChg>
        <pc:sldLayoutChg chg="addSp delSp modSp mod">
          <pc:chgData name="Stephen Walker" userId="fda1f2e699285ab7" providerId="LiveId" clId="{3488501B-C9CB-4E64-AD02-69F05ADEA1B2}" dt="2021-10-06T07:58:55.023" v="877"/>
          <pc:sldLayoutMkLst>
            <pc:docMk/>
            <pc:sldMasterMk cId="1825700302" sldId="2147483648"/>
            <pc:sldLayoutMk cId="1198179874" sldId="2147483651"/>
          </pc:sldLayoutMkLst>
        </pc:sldLayoutChg>
        <pc:sldLayoutChg chg="addSp delSp modSp mod">
          <pc:chgData name="Stephen Walker" userId="fda1f2e699285ab7" providerId="LiveId" clId="{3488501B-C9CB-4E64-AD02-69F05ADEA1B2}" dt="2021-10-06T07:59:52.478" v="889"/>
          <pc:sldLayoutMkLst>
            <pc:docMk/>
            <pc:sldMasterMk cId="1825700302" sldId="2147483648"/>
            <pc:sldLayoutMk cId="3526068211" sldId="2147483652"/>
          </pc:sldLayoutMkLst>
        </pc:sldLayoutChg>
        <pc:sldLayoutChg chg="addSp delSp modSp mod">
          <pc:chgData name="Stephen Walker" userId="fda1f2e699285ab7" providerId="LiveId" clId="{3488501B-C9CB-4E64-AD02-69F05ADEA1B2}" dt="2021-10-06T08:03:25.971" v="956"/>
          <pc:sldLayoutMkLst>
            <pc:docMk/>
            <pc:sldMasterMk cId="1825700302" sldId="2147483648"/>
            <pc:sldLayoutMk cId="600096090" sldId="2147483653"/>
          </pc:sldLayoutMkLst>
        </pc:sldLayoutChg>
        <pc:sldLayoutChg chg="del">
          <pc:chgData name="Stephen Walker" userId="fda1f2e699285ab7" providerId="LiveId" clId="{3488501B-C9CB-4E64-AD02-69F05ADEA1B2}" dt="2021-10-04T09:15:27.783" v="49" actId="2696"/>
          <pc:sldLayoutMkLst>
            <pc:docMk/>
            <pc:sldMasterMk cId="1825700302" sldId="2147483648"/>
            <pc:sldLayoutMk cId="202002430" sldId="2147483654"/>
          </pc:sldLayoutMkLst>
        </pc:sldLayoutChg>
        <pc:sldLayoutChg chg="del">
          <pc:chgData name="Stephen Walker" userId="fda1f2e699285ab7" providerId="LiveId" clId="{3488501B-C9CB-4E64-AD02-69F05ADEA1B2}" dt="2021-10-04T09:14:54.596" v="45" actId="2696"/>
          <pc:sldLayoutMkLst>
            <pc:docMk/>
            <pc:sldMasterMk cId="1825700302" sldId="2147483648"/>
            <pc:sldLayoutMk cId="4058802224" sldId="2147483655"/>
          </pc:sldLayoutMkLst>
        </pc:sldLayoutChg>
        <pc:sldLayoutChg chg="del">
          <pc:chgData name="Stephen Walker" userId="fda1f2e699285ab7" providerId="LiveId" clId="{3488501B-C9CB-4E64-AD02-69F05ADEA1B2}" dt="2021-10-04T09:22:17.085" v="240" actId="2696"/>
          <pc:sldLayoutMkLst>
            <pc:docMk/>
            <pc:sldMasterMk cId="1825700302" sldId="2147483648"/>
            <pc:sldLayoutMk cId="803475818" sldId="2147483656"/>
          </pc:sldLayoutMkLst>
        </pc:sldLayoutChg>
        <pc:sldLayoutChg chg="del">
          <pc:chgData name="Stephen Walker" userId="fda1f2e699285ab7" providerId="LiveId" clId="{3488501B-C9CB-4E64-AD02-69F05ADEA1B2}" dt="2021-10-04T09:22:18.310" v="241" actId="2696"/>
          <pc:sldLayoutMkLst>
            <pc:docMk/>
            <pc:sldMasterMk cId="1825700302" sldId="2147483648"/>
            <pc:sldLayoutMk cId="2041061034" sldId="2147483657"/>
          </pc:sldLayoutMkLst>
        </pc:sldLayoutChg>
        <pc:sldLayoutChg chg="del">
          <pc:chgData name="Stephen Walker" userId="fda1f2e699285ab7" providerId="LiveId" clId="{3488501B-C9CB-4E64-AD02-69F05ADEA1B2}" dt="2021-10-04T09:22:18.827" v="242" actId="2696"/>
          <pc:sldLayoutMkLst>
            <pc:docMk/>
            <pc:sldMasterMk cId="1825700302" sldId="2147483648"/>
            <pc:sldLayoutMk cId="2372276371" sldId="2147483658"/>
          </pc:sldLayoutMkLst>
        </pc:sldLayoutChg>
        <pc:sldLayoutChg chg="del">
          <pc:chgData name="Stephen Walker" userId="fda1f2e699285ab7" providerId="LiveId" clId="{3488501B-C9CB-4E64-AD02-69F05ADEA1B2}" dt="2021-10-04T09:22:19.513" v="243" actId="2696"/>
          <pc:sldLayoutMkLst>
            <pc:docMk/>
            <pc:sldMasterMk cId="1825700302" sldId="2147483648"/>
            <pc:sldLayoutMk cId="4076042280" sldId="2147483659"/>
          </pc:sldLayoutMkLst>
        </pc:sldLayoutChg>
        <pc:sldLayoutChg chg="addSp delSp modSp mod">
          <pc:chgData name="Stephen Walker" userId="fda1f2e699285ab7" providerId="LiveId" clId="{3488501B-C9CB-4E64-AD02-69F05ADEA1B2}" dt="2021-10-06T08:00:07.910" v="893"/>
          <pc:sldLayoutMkLst>
            <pc:docMk/>
            <pc:sldMasterMk cId="1825700302" sldId="2147483648"/>
            <pc:sldLayoutMk cId="271383727" sldId="2147483660"/>
          </pc:sldLayoutMkLst>
        </pc:sldLayoutChg>
        <pc:sldLayoutChg chg="del">
          <pc:chgData name="Stephen Walker" userId="fda1f2e699285ab7" providerId="LiveId" clId="{3488501B-C9CB-4E64-AD02-69F05ADEA1B2}" dt="2021-10-04T09:35:03.077" v="555" actId="2696"/>
          <pc:sldLayoutMkLst>
            <pc:docMk/>
            <pc:sldMasterMk cId="1825700302" sldId="2147483648"/>
            <pc:sldLayoutMk cId="4122577942" sldId="2147483661"/>
          </pc:sldLayoutMkLst>
        </pc:sldLayoutChg>
        <pc:sldLayoutChg chg="addSp delSp modSp mod">
          <pc:chgData name="Stephen Walker" userId="fda1f2e699285ab7" providerId="LiveId" clId="{3488501B-C9CB-4E64-AD02-69F05ADEA1B2}" dt="2021-10-06T07:59:45.411" v="887"/>
          <pc:sldLayoutMkLst>
            <pc:docMk/>
            <pc:sldMasterMk cId="1825700302" sldId="2147483648"/>
            <pc:sldLayoutMk cId="3025344385" sldId="2147483662"/>
          </pc:sldLayoutMkLst>
        </pc:sldLayoutChg>
        <pc:sldLayoutChg chg="del">
          <pc:chgData name="Stephen Walker" userId="fda1f2e699285ab7" providerId="LiveId" clId="{3488501B-C9CB-4E64-AD02-69F05ADEA1B2}" dt="2021-10-04T09:39:14.555" v="602" actId="2696"/>
          <pc:sldLayoutMkLst>
            <pc:docMk/>
            <pc:sldMasterMk cId="1825700302" sldId="2147483648"/>
            <pc:sldLayoutMk cId="711001484" sldId="2147483663"/>
          </pc:sldLayoutMkLst>
        </pc:sldLayoutChg>
        <pc:sldLayoutChg chg="delSp modSp mod">
          <pc:chgData name="Stephen Walker" userId="fda1f2e699285ab7" providerId="LiveId" clId="{3488501B-C9CB-4E64-AD02-69F05ADEA1B2}" dt="2021-10-06T07:58:25.019" v="873" actId="113"/>
          <pc:sldLayoutMkLst>
            <pc:docMk/>
            <pc:sldMasterMk cId="1825700302" sldId="2147483648"/>
            <pc:sldLayoutMk cId="3183170196" sldId="2147483664"/>
          </pc:sldLayoutMkLst>
        </pc:sldLayoutChg>
        <pc:sldLayoutChg chg="addSp delSp modSp mod">
          <pc:chgData name="Stephen Walker" userId="fda1f2e699285ab7" providerId="LiveId" clId="{3488501B-C9CB-4E64-AD02-69F05ADEA1B2}" dt="2021-10-04T09:28:54.666" v="303"/>
          <pc:sldLayoutMkLst>
            <pc:docMk/>
            <pc:sldMasterMk cId="1825700302" sldId="2147483648"/>
            <pc:sldLayoutMk cId="1730215816" sldId="2147483665"/>
          </pc:sldLayoutMkLst>
        </pc:sldLayoutChg>
        <pc:sldLayoutChg chg="del">
          <pc:chgData name="Stephen Walker" userId="fda1f2e699285ab7" providerId="LiveId" clId="{3488501B-C9CB-4E64-AD02-69F05ADEA1B2}" dt="2021-10-04T09:30:52.331" v="324" actId="2696"/>
          <pc:sldLayoutMkLst>
            <pc:docMk/>
            <pc:sldMasterMk cId="1825700302" sldId="2147483648"/>
            <pc:sldLayoutMk cId="3215572955" sldId="2147483666"/>
          </pc:sldLayoutMkLst>
        </pc:sldLayoutChg>
        <pc:sldLayoutChg chg="modSp add mod modTransition">
          <pc:chgData name="Stephen Walker" userId="fda1f2e699285ab7" providerId="LiveId" clId="{3488501B-C9CB-4E64-AD02-69F05ADEA1B2}" dt="2021-10-06T08:01:54.149" v="919" actId="403"/>
          <pc:sldLayoutMkLst>
            <pc:docMk/>
            <pc:sldMasterMk cId="1825700302" sldId="2147483648"/>
            <pc:sldLayoutMk cId="2768587495" sldId="2147483667"/>
          </pc:sldLayoutMkLst>
        </pc:sldLayoutChg>
        <pc:sldLayoutChg chg="modSp add mod modTransition">
          <pc:chgData name="Stephen Walker" userId="fda1f2e699285ab7" providerId="LiveId" clId="{3488501B-C9CB-4E64-AD02-69F05ADEA1B2}" dt="2021-10-06T08:01:57.706" v="920" actId="403"/>
          <pc:sldLayoutMkLst>
            <pc:docMk/>
            <pc:sldMasterMk cId="1825700302" sldId="2147483648"/>
            <pc:sldLayoutMk cId="2779531570" sldId="2147483668"/>
          </pc:sldLayoutMkLst>
        </pc:sldLayoutChg>
        <pc:sldLayoutChg chg="modSp add mod modTransition">
          <pc:chgData name="Stephen Walker" userId="fda1f2e699285ab7" providerId="LiveId" clId="{3488501B-C9CB-4E64-AD02-69F05ADEA1B2}" dt="2021-10-06T07:59:02.758" v="879"/>
          <pc:sldLayoutMkLst>
            <pc:docMk/>
            <pc:sldMasterMk cId="1825700302" sldId="2147483648"/>
            <pc:sldLayoutMk cId="3880313052" sldId="2147483669"/>
          </pc:sldLayoutMkLst>
        </pc:sldLayoutChg>
        <pc:sldLayoutChg chg="modSp add mod ord modTransition">
          <pc:chgData name="Stephen Walker" userId="fda1f2e699285ab7" providerId="LiveId" clId="{3488501B-C9CB-4E64-AD02-69F05ADEA1B2}" dt="2021-10-06T07:58:58.354" v="878"/>
          <pc:sldLayoutMkLst>
            <pc:docMk/>
            <pc:sldMasterMk cId="1825700302" sldId="2147483648"/>
            <pc:sldLayoutMk cId="2323690214" sldId="2147483670"/>
          </pc:sldLayoutMkLst>
        </pc:sldLayoutChg>
        <pc:sldLayoutChg chg="modSp add mod modTransition">
          <pc:chgData name="Stephen Walker" userId="fda1f2e699285ab7" providerId="LiveId" clId="{3488501B-C9CB-4E64-AD02-69F05ADEA1B2}" dt="2021-10-06T07:59:14.817" v="880"/>
          <pc:sldLayoutMkLst>
            <pc:docMk/>
            <pc:sldMasterMk cId="1825700302" sldId="2147483648"/>
            <pc:sldLayoutMk cId="2399356065" sldId="2147483671"/>
          </pc:sldLayoutMkLst>
        </pc:sldLayoutChg>
        <pc:sldLayoutChg chg="modSp add mod modTransition">
          <pc:chgData name="Stephen Walker" userId="fda1f2e699285ab7" providerId="LiveId" clId="{3488501B-C9CB-4E64-AD02-69F05ADEA1B2}" dt="2021-10-06T07:59:20.727" v="881"/>
          <pc:sldLayoutMkLst>
            <pc:docMk/>
            <pc:sldMasterMk cId="1825700302" sldId="2147483648"/>
            <pc:sldLayoutMk cId="851985500" sldId="2147483672"/>
          </pc:sldLayoutMkLst>
        </pc:sldLayoutChg>
        <pc:sldLayoutChg chg="modSp add mod modTransition">
          <pc:chgData name="Stephen Walker" userId="fda1f2e699285ab7" providerId="LiveId" clId="{3488501B-C9CB-4E64-AD02-69F05ADEA1B2}" dt="2021-10-06T07:59:24.426" v="882"/>
          <pc:sldLayoutMkLst>
            <pc:docMk/>
            <pc:sldMasterMk cId="1825700302" sldId="2147483648"/>
            <pc:sldLayoutMk cId="1035864484" sldId="2147483673"/>
          </pc:sldLayoutMkLst>
        </pc:sldLayoutChg>
        <pc:sldLayoutChg chg="addSp modSp add mod modTransition">
          <pc:chgData name="Stephen Walker" userId="fda1f2e699285ab7" providerId="LiveId" clId="{3488501B-C9CB-4E64-AD02-69F05ADEA1B2}" dt="2021-10-06T08:00:02.727" v="891"/>
          <pc:sldLayoutMkLst>
            <pc:docMk/>
            <pc:sldMasterMk cId="1825700302" sldId="2147483648"/>
            <pc:sldLayoutMk cId="685325259" sldId="2147483674"/>
          </pc:sldLayoutMkLst>
        </pc:sldLayoutChg>
        <pc:sldLayoutChg chg="modSp add mod modTransition">
          <pc:chgData name="Stephen Walker" userId="fda1f2e699285ab7" providerId="LiveId" clId="{3488501B-C9CB-4E64-AD02-69F05ADEA1B2}" dt="2021-10-06T08:00:12.852" v="895" actId="113"/>
          <pc:sldLayoutMkLst>
            <pc:docMk/>
            <pc:sldMasterMk cId="1825700302" sldId="2147483648"/>
            <pc:sldLayoutMk cId="3471983702" sldId="2147483675"/>
          </pc:sldLayoutMkLst>
        </pc:sldLayoutChg>
        <pc:sldLayoutChg chg="modSp add mod modTransition">
          <pc:chgData name="Stephen Walker" userId="fda1f2e699285ab7" providerId="LiveId" clId="{3488501B-C9CB-4E64-AD02-69F05ADEA1B2}" dt="2021-10-06T08:03:20.531" v="955" actId="20577"/>
          <pc:sldLayoutMkLst>
            <pc:docMk/>
            <pc:sldMasterMk cId="1825700302" sldId="2147483648"/>
            <pc:sldLayoutMk cId="1084312090" sldId="214748367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85516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AF8F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>
            <a:normAutofit/>
          </a:bodyPr>
          <a:lstStyle>
            <a:lvl1pPr marL="2286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800">
                <a:solidFill>
                  <a:srgbClr val="042122"/>
                </a:solidFill>
              </a:defRPr>
            </a:lvl1pPr>
            <a:lvl2pPr marL="6858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600">
                <a:solidFill>
                  <a:srgbClr val="042122"/>
                </a:solidFill>
              </a:defRPr>
            </a:lvl2pPr>
            <a:lvl3pPr marL="11430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400">
                <a:solidFill>
                  <a:srgbClr val="042122"/>
                </a:solidFill>
              </a:defRPr>
            </a:lvl3pPr>
            <a:lvl4pPr marL="16002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4pPr>
            <a:lvl5pPr marL="20574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BEC29F-2FD3-4435-A541-0CB37C7D4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1194854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D239F-6210-4976-9059-C408245698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91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F48869-2E98-4439-8CF8-89C48008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F380BA9-AABA-4D35-B869-A0400DF8F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ADEACC-288A-468D-97D4-43D808D3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19D782-23C0-4447-9605-C292313C3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15FF7B-9C96-4E59-AAEC-B63560E6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882C47-24A8-4B21-AA2C-717AE4660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6784900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6784900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2754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21A33-E4D7-4A0D-846C-01A26D5E3554}"/>
              </a:ext>
            </a:extLst>
          </p:cNvPr>
          <p:cNvSpPr/>
          <p:nvPr userDrawn="1"/>
        </p:nvSpPr>
        <p:spPr>
          <a:xfrm>
            <a:off x="8055979" y="0"/>
            <a:ext cx="3700041" cy="6858000"/>
          </a:xfrm>
          <a:prstGeom prst="rect">
            <a:avLst/>
          </a:prstGeom>
          <a:gradFill>
            <a:gsLst>
              <a:gs pos="0">
                <a:srgbClr val="101F2A">
                  <a:alpha val="13000"/>
                </a:srgbClr>
              </a:gs>
              <a:gs pos="100000">
                <a:schemeClr val="accent2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60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99" y="0"/>
            <a:ext cx="39161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7398358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7398358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1726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0BCE60-B28A-4967-8633-2328EA92187E}"/>
              </a:ext>
            </a:extLst>
          </p:cNvPr>
          <p:cNvSpPr/>
          <p:nvPr userDrawn="1"/>
        </p:nvSpPr>
        <p:spPr>
          <a:xfrm>
            <a:off x="8619282" y="0"/>
            <a:ext cx="3229337" cy="6858000"/>
          </a:xfrm>
          <a:prstGeom prst="rect">
            <a:avLst/>
          </a:prstGeom>
          <a:gradFill>
            <a:gsLst>
              <a:gs pos="0">
                <a:srgbClr val="101F2A">
                  <a:alpha val="37000"/>
                </a:srgbClr>
              </a:gs>
              <a:gs pos="100000">
                <a:schemeClr val="accent2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32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‹N›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3000"/>
                </a:srgbClr>
              </a:gs>
              <a:gs pos="100000">
                <a:schemeClr val="accent2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97090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8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708665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319777" y="5781837"/>
            <a:ext cx="4257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</a:t>
            </a:r>
            <a:br>
              <a:rPr lang="en-GB" sz="1100" dirty="0">
                <a:solidFill>
                  <a:schemeClr val="bg1"/>
                </a:solidFill>
              </a:rPr>
            </a:br>
            <a:r>
              <a:rPr lang="en-GB" sz="1100" dirty="0">
                <a:solidFill>
                  <a:schemeClr val="bg1"/>
                </a:solidFill>
              </a:rPr>
              <a:t>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7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6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B4989-4059-4F73-9860-9A765CBA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91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F0888-7EFF-4EC8-B12B-C02973B44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20456"/>
            <a:ext cx="10927672" cy="45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C6399-A7D3-40B5-BD17-29F1B2CEE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7F6E-C620-4821-AF76-4EFCD0E51853}" type="datetimeFigureOut">
              <a:rPr lang="en-IE" smtClean="0"/>
              <a:t>16/01/2025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BECD-2331-4996-B5B1-837E5E4FB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98C-F0A9-414E-859B-E8C2DDB6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AFD2-9088-48B3-8DB0-3CA7F764EA94}" type="slidenum">
              <a:rPr lang="en-IE" smtClean="0"/>
              <a:t>‹N›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7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51" r:id="rId4"/>
    <p:sldLayoutId id="2147483670" r:id="rId5"/>
    <p:sldLayoutId id="2147483669" r:id="rId6"/>
    <p:sldLayoutId id="2147483671" r:id="rId7"/>
    <p:sldLayoutId id="2147483672" r:id="rId8"/>
    <p:sldLayoutId id="2147483673" r:id="rId9"/>
    <p:sldLayoutId id="2147483664" r:id="rId10"/>
    <p:sldLayoutId id="2147483650" r:id="rId11"/>
    <p:sldLayoutId id="2147483662" r:id="rId12"/>
    <p:sldLayoutId id="2147483665" r:id="rId13"/>
    <p:sldLayoutId id="2147483652" r:id="rId14"/>
    <p:sldLayoutId id="2147483674" r:id="rId15"/>
    <p:sldLayoutId id="2147483660" r:id="rId16"/>
    <p:sldLayoutId id="2147483675" r:id="rId17"/>
    <p:sldLayoutId id="2147483653" r:id="rId18"/>
    <p:sldLayoutId id="214748367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300"/>
        </a:lnSpc>
        <a:spcBef>
          <a:spcPts val="10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2000" kern="1200">
          <a:solidFill>
            <a:srgbClr val="04212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800" kern="1200">
          <a:solidFill>
            <a:srgbClr val="0421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600" kern="1200">
          <a:solidFill>
            <a:srgbClr val="04212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jpeg"/><Relationship Id="rId3" Type="http://schemas.openxmlformats.org/officeDocument/2006/relationships/image" Target="../media/image22.pn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jpe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3F4-3998-43FB-AE40-7F52F182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01" y="1193658"/>
            <a:ext cx="9669203" cy="1762880"/>
          </a:xfrm>
        </p:spPr>
        <p:txBody>
          <a:bodyPr>
            <a:normAutofit fontScale="90000"/>
          </a:bodyPr>
          <a:lstStyle/>
          <a:p>
            <a:r>
              <a:rPr lang="en-US" dirty="0"/>
              <a:t>Insights from the NIGHTINGALE First Responders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F386F-0932-45A8-921A-66C53A00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6"/>
            <a:ext cx="9144000" cy="1414187"/>
          </a:xfrm>
        </p:spPr>
        <p:txBody>
          <a:bodyPr>
            <a:normAutofit/>
          </a:bodyPr>
          <a:lstStyle/>
          <a:p>
            <a:pPr>
              <a:lnSpc>
                <a:spcPts val="1000"/>
              </a:lnSpc>
            </a:pPr>
            <a:r>
              <a:rPr lang="en-GB" dirty="0"/>
              <a:t>Marta Caviglia – UPO</a:t>
            </a:r>
          </a:p>
          <a:p>
            <a:pPr>
              <a:lnSpc>
                <a:spcPts val="1000"/>
              </a:lnSpc>
            </a:pPr>
            <a:r>
              <a:rPr lang="en-GB" dirty="0"/>
              <a:t>User Coordinator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302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A6708-1C05-7176-CA32-14394A12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B5DBD-3DD9-87E0-29C8-555588F3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201EF3-0566-6E49-3E65-3F477339A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585716F-4A72-85BE-417C-61CEA514BB0F}"/>
              </a:ext>
            </a:extLst>
          </p:cNvPr>
          <p:cNvSpPr/>
          <p:nvPr/>
        </p:nvSpPr>
        <p:spPr>
          <a:xfrm>
            <a:off x="4589258" y="3429000"/>
            <a:ext cx="152687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199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A33BD-EF61-F7FF-DCFC-F242A4027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B69A2E-078C-497E-37AA-57B13533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3AADA4-60BE-30B9-B89E-025BED26A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pic>
        <p:nvPicPr>
          <p:cNvPr id="1026" name="Picture 2" descr="START Adult Triage Algorithm - CHEMM">
            <a:extLst>
              <a:ext uri="{FF2B5EF4-FFF2-40B4-BE49-F238E27FC236}">
                <a16:creationId xmlns:a16="http://schemas.microsoft.com/office/drawing/2014/main" id="{28F1E13B-A700-78DE-CD04-F0B9048DB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"/>
          <a:stretch/>
        </p:blipFill>
        <p:spPr bwMode="auto">
          <a:xfrm>
            <a:off x="2177277" y="2000063"/>
            <a:ext cx="3938856" cy="48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C0D5573-3B14-855B-419E-3E3491CA0854}"/>
              </a:ext>
            </a:extLst>
          </p:cNvPr>
          <p:cNvSpPr/>
          <p:nvPr/>
        </p:nvSpPr>
        <p:spPr>
          <a:xfrm>
            <a:off x="4589258" y="3429000"/>
            <a:ext cx="152687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A89DDF-FD20-777E-7914-3230E7572A09}"/>
              </a:ext>
            </a:extLst>
          </p:cNvPr>
          <p:cNvSpPr/>
          <p:nvPr/>
        </p:nvSpPr>
        <p:spPr>
          <a:xfrm>
            <a:off x="2078966" y="4063042"/>
            <a:ext cx="1915064" cy="169940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424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AE6A-AC7F-22A5-F430-171E734A6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0E7D3-336E-B153-F9D8-B948625A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9ACFFA-A531-66DF-BEA1-C9758E132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pic>
        <p:nvPicPr>
          <p:cNvPr id="1026" name="Picture 2" descr="START Adult Triage Algorithm - CHEMM">
            <a:extLst>
              <a:ext uri="{FF2B5EF4-FFF2-40B4-BE49-F238E27FC236}">
                <a16:creationId xmlns:a16="http://schemas.microsoft.com/office/drawing/2014/main" id="{3A21A866-290D-E4D2-300D-463F91CD2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"/>
          <a:stretch/>
        </p:blipFill>
        <p:spPr bwMode="auto">
          <a:xfrm>
            <a:off x="2177277" y="2000063"/>
            <a:ext cx="3938856" cy="48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B9C4073-5D1F-95A7-642A-917C9FCC314F}"/>
              </a:ext>
            </a:extLst>
          </p:cNvPr>
          <p:cNvSpPr/>
          <p:nvPr/>
        </p:nvSpPr>
        <p:spPr>
          <a:xfrm>
            <a:off x="4589258" y="3429000"/>
            <a:ext cx="152687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C5BEE0B-8965-C013-DA13-31A2025BFEF4}"/>
              </a:ext>
            </a:extLst>
          </p:cNvPr>
          <p:cNvSpPr/>
          <p:nvPr/>
        </p:nvSpPr>
        <p:spPr>
          <a:xfrm>
            <a:off x="2078966" y="4063042"/>
            <a:ext cx="1915064" cy="169940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C393128-07B3-6CE1-634E-B41552161E2A}"/>
              </a:ext>
            </a:extLst>
          </p:cNvPr>
          <p:cNvSpPr/>
          <p:nvPr/>
        </p:nvSpPr>
        <p:spPr>
          <a:xfrm>
            <a:off x="5115471" y="3669303"/>
            <a:ext cx="2001323" cy="253308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SpO2, BP, HR, T°C, RR</a:t>
            </a:r>
          </a:p>
        </p:txBody>
      </p:sp>
      <p:pic>
        <p:nvPicPr>
          <p:cNvPr id="6" name="Picture 4" descr="Wearable technology - Free electronics icons">
            <a:extLst>
              <a:ext uri="{FF2B5EF4-FFF2-40B4-BE49-F238E27FC236}">
                <a16:creationId xmlns:a16="http://schemas.microsoft.com/office/drawing/2014/main" id="{C4A72A3A-8829-8A22-263E-857A2F19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60" y="3554890"/>
            <a:ext cx="694309" cy="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02C5E-FA9F-CD4B-8C6E-FB6F43E97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24" y="3535538"/>
            <a:ext cx="694310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obile app - Free technology icons">
            <a:extLst>
              <a:ext uri="{FF2B5EF4-FFF2-40B4-BE49-F238E27FC236}">
                <a16:creationId xmlns:a16="http://schemas.microsoft.com/office/drawing/2014/main" id="{1D38A3BB-041E-5838-8CD0-FE99D23A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2307" y="3655312"/>
            <a:ext cx="543251" cy="5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obile application - Free seo and web icons">
            <a:extLst>
              <a:ext uri="{FF2B5EF4-FFF2-40B4-BE49-F238E27FC236}">
                <a16:creationId xmlns:a16="http://schemas.microsoft.com/office/drawing/2014/main" id="{CEC51C6F-D59B-B0D3-9F33-99A6246A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1775" y="3468229"/>
            <a:ext cx="572222" cy="57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Ai icons for free download | Freepik">
            <a:extLst>
              <a:ext uri="{FF2B5EF4-FFF2-40B4-BE49-F238E27FC236}">
                <a16:creationId xmlns:a16="http://schemas.microsoft.com/office/drawing/2014/main" id="{855C9F2D-1261-9B15-AE06-5B55C7EA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38" y="3546481"/>
            <a:ext cx="597464" cy="5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F9FE8-0D6F-E307-7B94-5C29CA3C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126E47-3E8D-DD05-4F05-429CF8F9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AEEA3C-1499-E6F5-A9BD-1126D9AE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56942A7-01EA-FDE8-AD63-F54FB839F39A}"/>
              </a:ext>
            </a:extLst>
          </p:cNvPr>
          <p:cNvSpPr/>
          <p:nvPr/>
        </p:nvSpPr>
        <p:spPr>
          <a:xfrm>
            <a:off x="3308684" y="2009275"/>
            <a:ext cx="312821" cy="469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3A4E3B-F544-F72A-01D4-12C876CF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13" y="4028536"/>
            <a:ext cx="2515079" cy="2829464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7B76F73-B2C5-B444-8105-D9ED23979385}"/>
              </a:ext>
            </a:extLst>
          </p:cNvPr>
          <p:cNvSpPr/>
          <p:nvPr/>
        </p:nvSpPr>
        <p:spPr>
          <a:xfrm>
            <a:off x="2363638" y="4399472"/>
            <a:ext cx="3191773" cy="1449237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BANDWITH</a:t>
            </a:r>
          </a:p>
          <a:p>
            <a:pPr algn="ctr"/>
            <a:r>
              <a:rPr lang="it-IT" b="1" dirty="0"/>
              <a:t>Cognitive Load</a:t>
            </a:r>
          </a:p>
        </p:txBody>
      </p:sp>
    </p:spTree>
    <p:extLst>
      <p:ext uri="{BB962C8B-B14F-4D97-AF65-F5344CB8AC3E}">
        <p14:creationId xmlns:p14="http://schemas.microsoft.com/office/powerpoint/2010/main" val="407074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A82F4-286B-D5B4-2534-901DE877A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C5112-94A7-6913-3370-496C1F13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CDAB1-CA06-9500-FCBD-F3C7CF679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r>
              <a:rPr lang="en-US" dirty="0"/>
              <a:t>This changes cannot be sudden and abrupt: a </a:t>
            </a:r>
            <a:r>
              <a:rPr lang="en-US" b="1" dirty="0"/>
              <a:t>gradual integration</a:t>
            </a:r>
            <a:r>
              <a:rPr lang="en-US" dirty="0"/>
              <a:t> ensures that the established workflows of first responders are not entirely disrupted but progressively supported</a:t>
            </a:r>
          </a:p>
          <a:p>
            <a:endParaRPr lang="en-US" dirty="0"/>
          </a:p>
          <a:p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D16C1D75-223E-D8D0-F0F2-451AB12998CF}"/>
              </a:ext>
            </a:extLst>
          </p:cNvPr>
          <p:cNvSpPr/>
          <p:nvPr/>
        </p:nvSpPr>
        <p:spPr>
          <a:xfrm>
            <a:off x="3308684" y="2009275"/>
            <a:ext cx="312821" cy="469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C750EF-F2C1-4BA1-0569-DDEE1068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13" y="4028536"/>
            <a:ext cx="2515079" cy="2829464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21E9920-CA49-95BB-28DF-15911AD3BCF4}"/>
              </a:ext>
            </a:extLst>
          </p:cNvPr>
          <p:cNvSpPr/>
          <p:nvPr/>
        </p:nvSpPr>
        <p:spPr>
          <a:xfrm>
            <a:off x="2363638" y="4399472"/>
            <a:ext cx="3191773" cy="1449237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BANDWITH</a:t>
            </a:r>
          </a:p>
          <a:p>
            <a:pPr algn="ctr"/>
            <a:r>
              <a:rPr lang="it-IT" b="1" dirty="0"/>
              <a:t>Cognitive Load</a:t>
            </a:r>
          </a:p>
        </p:txBody>
      </p:sp>
    </p:spTree>
    <p:extLst>
      <p:ext uri="{BB962C8B-B14F-4D97-AF65-F5344CB8AC3E}">
        <p14:creationId xmlns:p14="http://schemas.microsoft.com/office/powerpoint/2010/main" val="30614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DC88-9172-D4E6-2C6A-926BBD55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09AE50-266F-8F18-A61F-F2D693FD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AC2BFA-2A65-A082-DC65-2AAB3077D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in such complex contexts might necessitate </a:t>
            </a:r>
            <a:r>
              <a:rPr lang="en-US" b="1" dirty="0"/>
              <a:t>openness to change </a:t>
            </a:r>
            <a:r>
              <a:rPr lang="en-US" dirty="0"/>
              <a:t>(protocols, paradigms)</a:t>
            </a:r>
          </a:p>
          <a:p>
            <a:endParaRPr lang="en-US" dirty="0"/>
          </a:p>
          <a:p>
            <a:r>
              <a:rPr lang="en-US" dirty="0"/>
              <a:t>This changes cannot be sudden and abrupt: a </a:t>
            </a:r>
            <a:r>
              <a:rPr lang="en-US" b="1" dirty="0"/>
              <a:t>gradual integration</a:t>
            </a:r>
            <a:r>
              <a:rPr lang="en-US" dirty="0"/>
              <a:t> ensures that the established workflows of first responders are not entirely disrupted but progressively supported</a:t>
            </a:r>
          </a:p>
          <a:p>
            <a:endParaRPr lang="en-US" dirty="0"/>
          </a:p>
          <a:p>
            <a:r>
              <a:rPr lang="en-US" dirty="0"/>
              <a:t>Technology should serve first responders, not burden them</a:t>
            </a:r>
          </a:p>
          <a:p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34003401-05E0-145D-D88C-A4AAD3EC0CA7}"/>
              </a:ext>
            </a:extLst>
          </p:cNvPr>
          <p:cNvSpPr/>
          <p:nvPr/>
        </p:nvSpPr>
        <p:spPr>
          <a:xfrm>
            <a:off x="3308684" y="2009275"/>
            <a:ext cx="312821" cy="469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35EA2E5-F221-BDFA-8D70-09D335C564C1}"/>
              </a:ext>
            </a:extLst>
          </p:cNvPr>
          <p:cNvSpPr/>
          <p:nvPr/>
        </p:nvSpPr>
        <p:spPr>
          <a:xfrm>
            <a:off x="3308683" y="3777912"/>
            <a:ext cx="312821" cy="469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2046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9CC8-9267-3667-904F-3414BBEE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ech Vector PNG Isolated Clipart | PNG Mart">
            <a:extLst>
              <a:ext uri="{FF2B5EF4-FFF2-40B4-BE49-F238E27FC236}">
                <a16:creationId xmlns:a16="http://schemas.microsoft.com/office/drawing/2014/main" id="{6D2037D7-603B-B030-A038-AC4E4DB0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79" y="1630452"/>
            <a:ext cx="6271936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1C84A3-11CE-4456-C0AA-2BED194B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009841-E722-58A1-62FC-8AB595B51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MCI should consider: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2" name="Google Shape;839;p21">
            <a:extLst>
              <a:ext uri="{FF2B5EF4-FFF2-40B4-BE49-F238E27FC236}">
                <a16:creationId xmlns:a16="http://schemas.microsoft.com/office/drawing/2014/main" id="{816B8B0D-AFAC-BFC3-2DB8-53F8B9CA9CEA}"/>
              </a:ext>
            </a:extLst>
          </p:cNvPr>
          <p:cNvSpPr/>
          <p:nvPr/>
        </p:nvSpPr>
        <p:spPr>
          <a:xfrm>
            <a:off x="1798749" y="1973869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BD7A84-9595-7657-4236-361D1D2EFF28}"/>
              </a:ext>
            </a:extLst>
          </p:cNvPr>
          <p:cNvSpPr txBox="1"/>
          <p:nvPr/>
        </p:nvSpPr>
        <p:spPr>
          <a:xfrm>
            <a:off x="1947473" y="2187822"/>
            <a:ext cx="1546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Legal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Framework  (Data </a:t>
            </a:r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protection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)</a:t>
            </a:r>
          </a:p>
        </p:txBody>
      </p:sp>
      <p:sp>
        <p:nvSpPr>
          <p:cNvPr id="6" name="Google Shape;839;p21">
            <a:extLst>
              <a:ext uri="{FF2B5EF4-FFF2-40B4-BE49-F238E27FC236}">
                <a16:creationId xmlns:a16="http://schemas.microsoft.com/office/drawing/2014/main" id="{F213D9D8-0283-2691-6528-DF6B2E25819F}"/>
              </a:ext>
            </a:extLst>
          </p:cNvPr>
          <p:cNvSpPr/>
          <p:nvPr/>
        </p:nvSpPr>
        <p:spPr>
          <a:xfrm>
            <a:off x="426128" y="3295111"/>
            <a:ext cx="1408712" cy="1242350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D3870A-6431-E635-ACCC-7D4454C0A125}"/>
              </a:ext>
            </a:extLst>
          </p:cNvPr>
          <p:cNvSpPr txBox="1"/>
          <p:nvPr/>
        </p:nvSpPr>
        <p:spPr>
          <a:xfrm>
            <a:off x="470051" y="3762397"/>
            <a:ext cx="1302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Trust</a:t>
            </a:r>
          </a:p>
        </p:txBody>
      </p:sp>
      <p:sp>
        <p:nvSpPr>
          <p:cNvPr id="8" name="Google Shape;839;p21">
            <a:extLst>
              <a:ext uri="{FF2B5EF4-FFF2-40B4-BE49-F238E27FC236}">
                <a16:creationId xmlns:a16="http://schemas.microsoft.com/office/drawing/2014/main" id="{8264A0F5-2365-9688-DCB0-ECD2C5A96058}"/>
              </a:ext>
            </a:extLst>
          </p:cNvPr>
          <p:cNvSpPr/>
          <p:nvPr/>
        </p:nvSpPr>
        <p:spPr>
          <a:xfrm>
            <a:off x="1913047" y="4313963"/>
            <a:ext cx="1534127" cy="1436723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2E3763-8471-57A4-9C7B-612466A6C1BF}"/>
              </a:ext>
            </a:extLst>
          </p:cNvPr>
          <p:cNvSpPr txBox="1"/>
          <p:nvPr/>
        </p:nvSpPr>
        <p:spPr>
          <a:xfrm>
            <a:off x="2049885" y="4616825"/>
            <a:ext cx="1302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Continuous</a:t>
            </a:r>
            <a:endParaRPr lang="it-IT" sz="1600" b="1" dirty="0">
              <a:solidFill>
                <a:schemeClr val="bg1"/>
              </a:solidFill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Education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 &amp; Training</a:t>
            </a:r>
          </a:p>
        </p:txBody>
      </p:sp>
      <p:sp>
        <p:nvSpPr>
          <p:cNvPr id="10" name="Google Shape;839;p21">
            <a:extLst>
              <a:ext uri="{FF2B5EF4-FFF2-40B4-BE49-F238E27FC236}">
                <a16:creationId xmlns:a16="http://schemas.microsoft.com/office/drawing/2014/main" id="{79942F41-85E6-3AFC-7927-8EEE791B5A4C}"/>
              </a:ext>
            </a:extLst>
          </p:cNvPr>
          <p:cNvSpPr/>
          <p:nvPr/>
        </p:nvSpPr>
        <p:spPr>
          <a:xfrm>
            <a:off x="3447174" y="3099211"/>
            <a:ext cx="1684217" cy="1436723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EFD327-0ECB-67DB-24B3-B4D3CD701155}"/>
              </a:ext>
            </a:extLst>
          </p:cNvPr>
          <p:cNvSpPr txBox="1"/>
          <p:nvPr/>
        </p:nvSpPr>
        <p:spPr>
          <a:xfrm>
            <a:off x="3493907" y="3516176"/>
            <a:ext cx="154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Accessibility and costs</a:t>
            </a:r>
          </a:p>
        </p:txBody>
      </p:sp>
      <p:sp>
        <p:nvSpPr>
          <p:cNvPr id="12" name="Google Shape;839;p21">
            <a:extLst>
              <a:ext uri="{FF2B5EF4-FFF2-40B4-BE49-F238E27FC236}">
                <a16:creationId xmlns:a16="http://schemas.microsoft.com/office/drawing/2014/main" id="{7DB4BBB2-7586-D6CB-3BC9-CA8141EBECC4}"/>
              </a:ext>
            </a:extLst>
          </p:cNvPr>
          <p:cNvSpPr/>
          <p:nvPr/>
        </p:nvSpPr>
        <p:spPr>
          <a:xfrm>
            <a:off x="4951038" y="4397219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182B330-7E25-475B-989A-54645A5E3CBE}"/>
              </a:ext>
            </a:extLst>
          </p:cNvPr>
          <p:cNvSpPr txBox="1"/>
          <p:nvPr/>
        </p:nvSpPr>
        <p:spPr>
          <a:xfrm>
            <a:off x="5041934" y="4832202"/>
            <a:ext cx="1804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Tech </a:t>
            </a:r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alphabetization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 </a:t>
            </a:r>
          </a:p>
        </p:txBody>
      </p:sp>
      <p:sp>
        <p:nvSpPr>
          <p:cNvPr id="14" name="Google Shape;839;p21">
            <a:extLst>
              <a:ext uri="{FF2B5EF4-FFF2-40B4-BE49-F238E27FC236}">
                <a16:creationId xmlns:a16="http://schemas.microsoft.com/office/drawing/2014/main" id="{C1993CC4-09F5-655A-DF50-1E10ADD864A2}"/>
              </a:ext>
            </a:extLst>
          </p:cNvPr>
          <p:cNvSpPr/>
          <p:nvPr/>
        </p:nvSpPr>
        <p:spPr>
          <a:xfrm>
            <a:off x="5122805" y="1992996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E34A9C-1B9C-23F3-6444-3A4CA279D3EA}"/>
              </a:ext>
            </a:extLst>
          </p:cNvPr>
          <p:cNvSpPr txBox="1"/>
          <p:nvPr/>
        </p:nvSpPr>
        <p:spPr>
          <a:xfrm>
            <a:off x="5153012" y="2634355"/>
            <a:ext cx="1744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Infrastructures</a:t>
            </a:r>
            <a:endParaRPr lang="it-IT" sz="1600" b="1" dirty="0">
              <a:solidFill>
                <a:schemeClr val="bg1"/>
              </a:solidFill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7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C41B-575F-4C6B-89F4-DF1583711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ech Vector PNG Isolated Clipart | PNG Mart">
            <a:extLst>
              <a:ext uri="{FF2B5EF4-FFF2-40B4-BE49-F238E27FC236}">
                <a16:creationId xmlns:a16="http://schemas.microsoft.com/office/drawing/2014/main" id="{ED47D2FA-7ADD-3CAC-74CA-46B5B936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79" y="1630452"/>
            <a:ext cx="6271936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D63CE0-904E-61FE-2011-D55F98CE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FA2032-EA53-C86C-38DF-60805166D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MCI technology MCI should consider: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2" name="Google Shape;839;p21">
            <a:extLst>
              <a:ext uri="{FF2B5EF4-FFF2-40B4-BE49-F238E27FC236}">
                <a16:creationId xmlns:a16="http://schemas.microsoft.com/office/drawing/2014/main" id="{64F9F4C2-F6AB-8E86-AE87-942F281FB5BE}"/>
              </a:ext>
            </a:extLst>
          </p:cNvPr>
          <p:cNvSpPr/>
          <p:nvPr/>
        </p:nvSpPr>
        <p:spPr>
          <a:xfrm>
            <a:off x="1798749" y="1973869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99E2-8EBB-95D0-BBED-915DED58AF5E}"/>
              </a:ext>
            </a:extLst>
          </p:cNvPr>
          <p:cNvSpPr txBox="1"/>
          <p:nvPr/>
        </p:nvSpPr>
        <p:spPr>
          <a:xfrm>
            <a:off x="1947473" y="2187822"/>
            <a:ext cx="1546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Legal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Framework  (Data </a:t>
            </a:r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protection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)</a:t>
            </a:r>
          </a:p>
        </p:txBody>
      </p:sp>
      <p:sp>
        <p:nvSpPr>
          <p:cNvPr id="6" name="Google Shape;839;p21">
            <a:extLst>
              <a:ext uri="{FF2B5EF4-FFF2-40B4-BE49-F238E27FC236}">
                <a16:creationId xmlns:a16="http://schemas.microsoft.com/office/drawing/2014/main" id="{D90A84C1-74B0-DCC7-71A2-69D805D95337}"/>
              </a:ext>
            </a:extLst>
          </p:cNvPr>
          <p:cNvSpPr/>
          <p:nvPr/>
        </p:nvSpPr>
        <p:spPr>
          <a:xfrm>
            <a:off x="426128" y="3295111"/>
            <a:ext cx="1408712" cy="1242350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F0C4AA-879F-6B7E-1D5A-E180FDDA294F}"/>
              </a:ext>
            </a:extLst>
          </p:cNvPr>
          <p:cNvSpPr txBox="1"/>
          <p:nvPr/>
        </p:nvSpPr>
        <p:spPr>
          <a:xfrm>
            <a:off x="470051" y="3762397"/>
            <a:ext cx="1302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Trust</a:t>
            </a:r>
          </a:p>
        </p:txBody>
      </p:sp>
      <p:sp>
        <p:nvSpPr>
          <p:cNvPr id="8" name="Google Shape;839;p21">
            <a:extLst>
              <a:ext uri="{FF2B5EF4-FFF2-40B4-BE49-F238E27FC236}">
                <a16:creationId xmlns:a16="http://schemas.microsoft.com/office/drawing/2014/main" id="{8EAB7913-DC0F-6E2F-DE5B-95CB65D5ACDF}"/>
              </a:ext>
            </a:extLst>
          </p:cNvPr>
          <p:cNvSpPr/>
          <p:nvPr/>
        </p:nvSpPr>
        <p:spPr>
          <a:xfrm>
            <a:off x="1913047" y="4313963"/>
            <a:ext cx="1534127" cy="1436723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DC608D-99D3-A8C0-43C1-2D537B833CCF}"/>
              </a:ext>
            </a:extLst>
          </p:cNvPr>
          <p:cNvSpPr txBox="1"/>
          <p:nvPr/>
        </p:nvSpPr>
        <p:spPr>
          <a:xfrm>
            <a:off x="2049885" y="4616825"/>
            <a:ext cx="1302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Continuous</a:t>
            </a:r>
            <a:endParaRPr lang="it-IT" sz="1600" b="1" dirty="0">
              <a:solidFill>
                <a:schemeClr val="bg1"/>
              </a:solidFill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Education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 &amp; Training</a:t>
            </a:r>
          </a:p>
        </p:txBody>
      </p:sp>
      <p:sp>
        <p:nvSpPr>
          <p:cNvPr id="10" name="Google Shape;839;p21">
            <a:extLst>
              <a:ext uri="{FF2B5EF4-FFF2-40B4-BE49-F238E27FC236}">
                <a16:creationId xmlns:a16="http://schemas.microsoft.com/office/drawing/2014/main" id="{234CCC5C-2FCE-E989-72EA-18E9374D5BB7}"/>
              </a:ext>
            </a:extLst>
          </p:cNvPr>
          <p:cNvSpPr/>
          <p:nvPr/>
        </p:nvSpPr>
        <p:spPr>
          <a:xfrm>
            <a:off x="3447174" y="3099211"/>
            <a:ext cx="1684217" cy="1436723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BA90AA-1CE3-B274-0379-E88F7C49804A}"/>
              </a:ext>
            </a:extLst>
          </p:cNvPr>
          <p:cNvSpPr txBox="1"/>
          <p:nvPr/>
        </p:nvSpPr>
        <p:spPr>
          <a:xfrm>
            <a:off x="3493907" y="3516176"/>
            <a:ext cx="154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Accessibility and costs</a:t>
            </a:r>
          </a:p>
        </p:txBody>
      </p:sp>
      <p:sp>
        <p:nvSpPr>
          <p:cNvPr id="12" name="Google Shape;839;p21">
            <a:extLst>
              <a:ext uri="{FF2B5EF4-FFF2-40B4-BE49-F238E27FC236}">
                <a16:creationId xmlns:a16="http://schemas.microsoft.com/office/drawing/2014/main" id="{1760A529-FD50-A862-650C-24E7DCBF004F}"/>
              </a:ext>
            </a:extLst>
          </p:cNvPr>
          <p:cNvSpPr/>
          <p:nvPr/>
        </p:nvSpPr>
        <p:spPr>
          <a:xfrm>
            <a:off x="4951038" y="4397219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0A11BC-E1AC-461C-4FFF-70E1CECF40A4}"/>
              </a:ext>
            </a:extLst>
          </p:cNvPr>
          <p:cNvSpPr txBox="1"/>
          <p:nvPr/>
        </p:nvSpPr>
        <p:spPr>
          <a:xfrm>
            <a:off x="5041934" y="4832202"/>
            <a:ext cx="1804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Tech </a:t>
            </a:r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alphabetization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 </a:t>
            </a:r>
          </a:p>
        </p:txBody>
      </p:sp>
      <p:sp>
        <p:nvSpPr>
          <p:cNvPr id="14" name="Google Shape;839;p21">
            <a:extLst>
              <a:ext uri="{FF2B5EF4-FFF2-40B4-BE49-F238E27FC236}">
                <a16:creationId xmlns:a16="http://schemas.microsoft.com/office/drawing/2014/main" id="{F05171DF-7050-8D93-431D-EC73C9D186C8}"/>
              </a:ext>
            </a:extLst>
          </p:cNvPr>
          <p:cNvSpPr/>
          <p:nvPr/>
        </p:nvSpPr>
        <p:spPr>
          <a:xfrm>
            <a:off x="5122805" y="1992996"/>
            <a:ext cx="1804762" cy="1659526"/>
          </a:xfrm>
          <a:custGeom>
            <a:avLst/>
            <a:gdLst/>
            <a:ahLst/>
            <a:cxnLst/>
            <a:rect l="l" t="t" r="r" b="b"/>
            <a:pathLst>
              <a:path w="5563" h="5010" extrusionOk="0">
                <a:moveTo>
                  <a:pt x="3187" y="1"/>
                </a:moveTo>
                <a:cubicBezTo>
                  <a:pt x="2978" y="1"/>
                  <a:pt x="2765" y="20"/>
                  <a:pt x="2555" y="57"/>
                </a:cubicBezTo>
                <a:cubicBezTo>
                  <a:pt x="2496" y="52"/>
                  <a:pt x="2437" y="50"/>
                  <a:pt x="2379" y="50"/>
                </a:cubicBezTo>
                <a:cubicBezTo>
                  <a:pt x="1099" y="50"/>
                  <a:pt x="1" y="1250"/>
                  <a:pt x="48" y="2497"/>
                </a:cubicBezTo>
                <a:cubicBezTo>
                  <a:pt x="96" y="3952"/>
                  <a:pt x="1476" y="5009"/>
                  <a:pt x="2840" y="5009"/>
                </a:cubicBezTo>
                <a:cubicBezTo>
                  <a:pt x="2901" y="5009"/>
                  <a:pt x="2962" y="5007"/>
                  <a:pt x="3023" y="5003"/>
                </a:cubicBezTo>
                <a:lnTo>
                  <a:pt x="3190" y="5003"/>
                </a:lnTo>
                <a:cubicBezTo>
                  <a:pt x="3791" y="4986"/>
                  <a:pt x="4259" y="4719"/>
                  <a:pt x="4593" y="4318"/>
                </a:cubicBezTo>
                <a:cubicBezTo>
                  <a:pt x="5211" y="3750"/>
                  <a:pt x="5562" y="2881"/>
                  <a:pt x="5529" y="1995"/>
                </a:cubicBezTo>
                <a:cubicBezTo>
                  <a:pt x="5472" y="618"/>
                  <a:pt x="4377" y="1"/>
                  <a:pt x="3187" y="1"/>
                </a:cubicBez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38100" cap="flat" cmpd="sng">
            <a:solidFill>
              <a:srgbClr val="AED6C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Open Sans Medium" panose="020B0604020202020204" charset="0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251CA2-1062-0B6A-2DE4-BA54DFCAD17E}"/>
              </a:ext>
            </a:extLst>
          </p:cNvPr>
          <p:cNvSpPr txBox="1"/>
          <p:nvPr/>
        </p:nvSpPr>
        <p:spPr>
          <a:xfrm>
            <a:off x="5153012" y="2634355"/>
            <a:ext cx="1744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+mj-lt"/>
                <a:ea typeface="Open Sans Medium" panose="020B0604020202020204" charset="0"/>
                <a:cs typeface="Open Sans Medium" panose="020B0604020202020204" charset="0"/>
              </a:rPr>
              <a:t>Infrastructures</a:t>
            </a:r>
            <a:endParaRPr lang="it-IT" sz="1600" b="1" dirty="0">
              <a:solidFill>
                <a:schemeClr val="bg1"/>
              </a:solidFill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B8BFB6-82E1-F387-19D3-423F650EE324}"/>
              </a:ext>
            </a:extLst>
          </p:cNvPr>
          <p:cNvSpPr txBox="1"/>
          <p:nvPr/>
        </p:nvSpPr>
        <p:spPr>
          <a:xfrm>
            <a:off x="8106893" y="3397553"/>
            <a:ext cx="361227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CRITERIA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should be followed when introducing new technologies for MCI &amp; Disaster Response?</a:t>
            </a:r>
            <a:endParaRPr lang="it-IT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8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FA9E1-1444-D695-7BEB-2D9F6A25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49" y="479087"/>
            <a:ext cx="10513812" cy="920827"/>
          </a:xfrm>
        </p:spPr>
        <p:txBody>
          <a:bodyPr>
            <a:noAutofit/>
          </a:bodyPr>
          <a:lstStyle/>
          <a:p>
            <a:r>
              <a:rPr lang="en-US" sz="2400" b="1" dirty="0"/>
              <a:t>What CRITERIA should be followed when introducing new technologies for MCI &amp; Disaster Response? </a:t>
            </a:r>
            <a:br>
              <a:rPr lang="en-US" sz="2400" dirty="0"/>
            </a:br>
            <a:endParaRPr lang="it-IT" sz="24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FA336D-8949-1566-8CEC-8055C62C8807}"/>
              </a:ext>
            </a:extLst>
          </p:cNvPr>
          <p:cNvSpPr txBox="1">
            <a:spLocks/>
          </p:cNvSpPr>
          <p:nvPr/>
        </p:nvSpPr>
        <p:spPr>
          <a:xfrm>
            <a:off x="628237" y="1624263"/>
            <a:ext cx="6175976" cy="3996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u="sng" dirty="0">
                <a:solidFill>
                  <a:schemeClr val="tx1">
                    <a:lumMod val="50000"/>
                  </a:schemeClr>
                </a:solidFill>
              </a:rPr>
              <a:t>NIGHTINGALE Decision Making Checklist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is the current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need or gap 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that this new technology will address/satisfy?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is required of the new technology? (use in routinary activity, interoperability, security)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are the basic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maintenance requirements 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(including ease of repair and spare parts)?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competencies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are required to use the new technology?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With a Cost-benefit analysis are the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costs acceptable 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for your agency or jurisdiction?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will be the main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ethical concerns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514350" indent="-4000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What is the new technology 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</a:rPr>
              <a:t>environmental impact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571500" indent="-571500">
              <a:buFont typeface="+mj-lt"/>
              <a:buAutoNum type="romanLcPeriod"/>
            </a:pPr>
            <a:endParaRPr lang="it-IT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2" descr="PHOTO-2023-05-07-07-40-21">
            <a:extLst>
              <a:ext uri="{FF2B5EF4-FFF2-40B4-BE49-F238E27FC236}">
                <a16:creationId xmlns:a16="http://schemas.microsoft.com/office/drawing/2014/main" id="{C2877853-2553-15AE-E5C9-DB96FC45F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23409"/>
          <a:stretch/>
        </p:blipFill>
        <p:spPr bwMode="auto">
          <a:xfrm>
            <a:off x="7032103" y="2021931"/>
            <a:ext cx="4531660" cy="281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DBC2D1-60DE-E4BD-D06D-7A8EC691C535}"/>
              </a:ext>
            </a:extLst>
          </p:cNvPr>
          <p:cNvSpPr txBox="1"/>
          <p:nvPr/>
        </p:nvSpPr>
        <p:spPr>
          <a:xfrm>
            <a:off x="7116324" y="4886372"/>
            <a:ext cx="4531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NIGHTINGALE</a:t>
            </a:r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it-IT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Users Round </a:t>
            </a:r>
            <a:r>
              <a:rPr lang="it-IT" sz="1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</a:t>
            </a:r>
            <a:endParaRPr lang="it-IT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1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Ljubljana</a:t>
            </a:r>
            <a:r>
              <a:rPr lang="it-IT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5-6 </a:t>
            </a:r>
            <a:r>
              <a:rPr lang="it-IT" sz="1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it-IT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it-IT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98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2D9D7-AD04-2FC1-83F0-B721BD19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44F3B4-FE33-D7BE-1D60-48FCE118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6B976F-B122-2571-7C45-E7B53B769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MCI Technology could lead to an </a:t>
            </a:r>
            <a:r>
              <a:rPr lang="en-US" b="1" dirty="0"/>
              <a:t>overload of information</a:t>
            </a:r>
            <a:r>
              <a:rPr lang="en-US" dirty="0"/>
              <a:t>, difficult to navigate to handle acute response phases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14" descr="Mass casualty event' in Seoul leaves over 140 dead, another 150 injured">
            <a:extLst>
              <a:ext uri="{FF2B5EF4-FFF2-40B4-BE49-F238E27FC236}">
                <a16:creationId xmlns:a16="http://schemas.microsoft.com/office/drawing/2014/main" id="{32668340-1CA7-5010-B695-60A4F00D7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/>
          <a:stretch/>
        </p:blipFill>
        <p:spPr bwMode="auto">
          <a:xfrm>
            <a:off x="444951" y="3522482"/>
            <a:ext cx="3193208" cy="2394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earable technology - Free electronics icons">
            <a:extLst>
              <a:ext uri="{FF2B5EF4-FFF2-40B4-BE49-F238E27FC236}">
                <a16:creationId xmlns:a16="http://schemas.microsoft.com/office/drawing/2014/main" id="{608AA5E0-3D8C-13F2-4260-263B6E0B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04" y="3175327"/>
            <a:ext cx="694309" cy="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5512AD8-6AB9-7D74-00A3-A2C4EBB5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41" y="4079451"/>
            <a:ext cx="694310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obile app - Free technology icons">
            <a:extLst>
              <a:ext uri="{FF2B5EF4-FFF2-40B4-BE49-F238E27FC236}">
                <a16:creationId xmlns:a16="http://schemas.microsoft.com/office/drawing/2014/main" id="{44BB0329-42ED-8783-9D30-B45563E2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84" y="5059943"/>
            <a:ext cx="659157" cy="6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Mobile application - Free seo and web icons">
            <a:extLst>
              <a:ext uri="{FF2B5EF4-FFF2-40B4-BE49-F238E27FC236}">
                <a16:creationId xmlns:a16="http://schemas.microsoft.com/office/drawing/2014/main" id="{E606E036-4914-8B51-90EE-06416665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00" y="4866679"/>
            <a:ext cx="694309" cy="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i icons for free download | Freepik">
            <a:extLst>
              <a:ext uri="{FF2B5EF4-FFF2-40B4-BE49-F238E27FC236}">
                <a16:creationId xmlns:a16="http://schemas.microsoft.com/office/drawing/2014/main" id="{B9FA23C9-E954-CA85-36FB-EDEBBDEF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3" y="5737639"/>
            <a:ext cx="659158" cy="6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,200+ Confused Doctor Stock Illustrations, Royalty-Free Vector Graphics &amp;  Clip Art - iStock | Confused doctor white background, Confused doctor  computer">
            <a:extLst>
              <a:ext uri="{FF2B5EF4-FFF2-40B4-BE49-F238E27FC236}">
                <a16:creationId xmlns:a16="http://schemas.microsoft.com/office/drawing/2014/main" id="{99C5A1B4-8CF0-D00D-3201-CBCB98A97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r="11688"/>
          <a:stretch/>
        </p:blipFill>
        <p:spPr bwMode="auto">
          <a:xfrm>
            <a:off x="5402179" y="3441032"/>
            <a:ext cx="1789667" cy="26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48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73732C-C0A0-5933-EAEF-C4FAE11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630555"/>
          </a:xfrm>
        </p:spPr>
        <p:txBody>
          <a:bodyPr/>
          <a:lstStyle/>
          <a:p>
            <a:r>
              <a:rPr lang="en-IE" dirty="0"/>
              <a:t>Presentation Contents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B60DFC-6F50-DF6D-96CE-CE92C83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/>
          <a:lstStyle/>
          <a:p>
            <a:r>
              <a:rPr lang="en-IE" dirty="0"/>
              <a:t>NIGHTINGALE User Assembly</a:t>
            </a:r>
          </a:p>
          <a:p>
            <a:r>
              <a:rPr lang="en-IE" dirty="0"/>
              <a:t>Overview of User Assembly activities </a:t>
            </a:r>
          </a:p>
          <a:p>
            <a:r>
              <a:rPr lang="en-IE" dirty="0"/>
              <a:t>First Responders Insights</a:t>
            </a:r>
          </a:p>
        </p:txBody>
      </p:sp>
    </p:spTree>
    <p:extLst>
      <p:ext uri="{BB962C8B-B14F-4D97-AF65-F5344CB8AC3E}">
        <p14:creationId xmlns:p14="http://schemas.microsoft.com/office/powerpoint/2010/main" val="2380079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C6E16-FB63-79F3-96EF-7AC6C358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E5EC3F-3392-C5CE-CA39-731B4777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896EE-97F8-2A0F-F68F-27B13670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MCI Technology could lead to an </a:t>
            </a:r>
            <a:r>
              <a:rPr lang="en-US" b="1" dirty="0"/>
              <a:t>overload of information</a:t>
            </a:r>
            <a:r>
              <a:rPr lang="en-US" dirty="0"/>
              <a:t>, difficult to navigate to handle acute response phases</a:t>
            </a:r>
          </a:p>
          <a:p>
            <a:endParaRPr lang="en-US" dirty="0"/>
          </a:p>
          <a:p>
            <a:r>
              <a:rPr lang="en-US" dirty="0"/>
              <a:t>Definition of new roles &amp; responsibilities: the “Data Officer”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14C24B50-BFB6-7466-7D7F-D734AFBC0857}"/>
              </a:ext>
            </a:extLst>
          </p:cNvPr>
          <p:cNvSpPr/>
          <p:nvPr/>
        </p:nvSpPr>
        <p:spPr>
          <a:xfrm>
            <a:off x="3308684" y="2009275"/>
            <a:ext cx="312821" cy="469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14" descr="Mass casualty event' in Seoul leaves over 140 dead, another 150 injured">
            <a:extLst>
              <a:ext uri="{FF2B5EF4-FFF2-40B4-BE49-F238E27FC236}">
                <a16:creationId xmlns:a16="http://schemas.microsoft.com/office/drawing/2014/main" id="{4917611E-8E09-7A6B-4225-3B7A3222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/>
          <a:stretch/>
        </p:blipFill>
        <p:spPr bwMode="auto">
          <a:xfrm>
            <a:off x="444951" y="3522482"/>
            <a:ext cx="3193208" cy="2394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earable technology - Free electronics icons">
            <a:extLst>
              <a:ext uri="{FF2B5EF4-FFF2-40B4-BE49-F238E27FC236}">
                <a16:creationId xmlns:a16="http://schemas.microsoft.com/office/drawing/2014/main" id="{93881289-174B-7A11-BB00-9FDAE34B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04" y="3175327"/>
            <a:ext cx="694309" cy="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AD242-4380-5EFB-B21C-EB43C9C2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41" y="4079451"/>
            <a:ext cx="694310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bile app - Free technology icons">
            <a:extLst>
              <a:ext uri="{FF2B5EF4-FFF2-40B4-BE49-F238E27FC236}">
                <a16:creationId xmlns:a16="http://schemas.microsoft.com/office/drawing/2014/main" id="{7BA66F37-8465-DA62-708C-559A8D27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84" y="5059943"/>
            <a:ext cx="659157" cy="6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obile application - Free seo and web icons">
            <a:extLst>
              <a:ext uri="{FF2B5EF4-FFF2-40B4-BE49-F238E27FC236}">
                <a16:creationId xmlns:a16="http://schemas.microsoft.com/office/drawing/2014/main" id="{E950AA28-FD2A-7BB6-42DA-BB705230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00" y="4866679"/>
            <a:ext cx="694309" cy="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i icons for free download | Freepik">
            <a:extLst>
              <a:ext uri="{FF2B5EF4-FFF2-40B4-BE49-F238E27FC236}">
                <a16:creationId xmlns:a16="http://schemas.microsoft.com/office/drawing/2014/main" id="{33852ED7-BCE4-DFC7-B75D-384ACB9D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3" y="5737639"/>
            <a:ext cx="659158" cy="6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C9DB0FE-F692-55E2-8181-969C321EF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225" y="3361511"/>
            <a:ext cx="2627253" cy="27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7F6B0-75D5-F43B-4F59-02D691B2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3EE8B9-7272-4AD8-A682-18A6BFB2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integrating technology to MCI management</a:t>
            </a:r>
            <a:endParaRPr lang="en-I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31B401-BFFE-F66D-BDD7-35AE8C82B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integration of AI in MCI response holds great potential, yet it requires careful consideration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1" name="Picture 4" descr="Data collection nella ricerca quantitativa - FFIND">
            <a:extLst>
              <a:ext uri="{FF2B5EF4-FFF2-40B4-BE49-F238E27FC236}">
                <a16:creationId xmlns:a16="http://schemas.microsoft.com/office/drawing/2014/main" id="{E604256A-196E-EF97-B771-735902559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8" t="10715" r="32327" b="8398"/>
          <a:stretch/>
        </p:blipFill>
        <p:spPr bwMode="auto">
          <a:xfrm>
            <a:off x="297701" y="2748674"/>
            <a:ext cx="2216807" cy="275064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BC65AA68-2C1A-9A48-8DD9-71126A4F740D}"/>
              </a:ext>
            </a:extLst>
          </p:cNvPr>
          <p:cNvSpPr/>
          <p:nvPr/>
        </p:nvSpPr>
        <p:spPr>
          <a:xfrm>
            <a:off x="2277659" y="3641477"/>
            <a:ext cx="1080970" cy="1059226"/>
          </a:xfrm>
          <a:prstGeom prst="ellipse">
            <a:avLst/>
          </a:prstGeom>
          <a:solidFill>
            <a:srgbClr val="45BAB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51AA5B-5A20-87F1-BB41-181CBEFD5D3A}"/>
              </a:ext>
            </a:extLst>
          </p:cNvPr>
          <p:cNvSpPr txBox="1"/>
          <p:nvPr/>
        </p:nvSpPr>
        <p:spPr>
          <a:xfrm>
            <a:off x="2277659" y="4056637"/>
            <a:ext cx="1249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QUANTITY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9D7DAB6-0E56-AF64-F5D9-9DC898D9BF7C}"/>
              </a:ext>
            </a:extLst>
          </p:cNvPr>
          <p:cNvSpPr/>
          <p:nvPr/>
        </p:nvSpPr>
        <p:spPr>
          <a:xfrm>
            <a:off x="2277659" y="2650527"/>
            <a:ext cx="1080970" cy="1059226"/>
          </a:xfrm>
          <a:prstGeom prst="ellipse">
            <a:avLst/>
          </a:prstGeom>
          <a:solidFill>
            <a:srgbClr val="45BAB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058322F-FC50-083D-7946-274D9C533FC1}"/>
              </a:ext>
            </a:extLst>
          </p:cNvPr>
          <p:cNvSpPr txBox="1"/>
          <p:nvPr/>
        </p:nvSpPr>
        <p:spPr>
          <a:xfrm>
            <a:off x="2312024" y="3062634"/>
            <a:ext cx="1249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QUALITY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760B2DBF-FBBE-4D11-DB4D-31A70B1DD5AD}"/>
              </a:ext>
            </a:extLst>
          </p:cNvPr>
          <p:cNvSpPr txBox="1">
            <a:spLocks/>
          </p:cNvSpPr>
          <p:nvPr/>
        </p:nvSpPr>
        <p:spPr>
          <a:xfrm>
            <a:off x="3605961" y="4056637"/>
            <a:ext cx="3689127" cy="175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3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8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6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4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2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2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Leverage transfer learning</a:t>
            </a:r>
          </a:p>
          <a:p>
            <a:r>
              <a:rPr lang="en-US" dirty="0"/>
              <a:t>Enhance pre-hospital data collection mechanisms</a:t>
            </a:r>
          </a:p>
          <a:p>
            <a:r>
              <a:rPr lang="en-US" dirty="0"/>
              <a:t>Build strategic partnership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7FDBFAE-C924-2374-DFA5-9ADFE96E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84" y="2481807"/>
            <a:ext cx="5469043" cy="1375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46E393C-C9CC-71B6-7719-1908B25B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574" y="3295631"/>
            <a:ext cx="3581900" cy="2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88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149E0B-BF5A-4D65-ADA5-B89941C32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209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D59AF-2BB1-4184-AE74-2CDCFE1F3AFA}"/>
              </a:ext>
            </a:extLst>
          </p:cNvPr>
          <p:cNvGrpSpPr/>
          <p:nvPr/>
        </p:nvGrpSpPr>
        <p:grpSpPr>
          <a:xfrm>
            <a:off x="1046035" y="236712"/>
            <a:ext cx="1819614" cy="1080000"/>
            <a:chOff x="1046035" y="236712"/>
            <a:chExt cx="1819614" cy="108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B53CBF-708D-42C1-BB06-8D6B012DFF12}"/>
                </a:ext>
              </a:extLst>
            </p:cNvPr>
            <p:cNvSpPr/>
            <p:nvPr/>
          </p:nvSpPr>
          <p:spPr>
            <a:xfrm>
              <a:off x="1046035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75BE8E7-B244-45FE-BD63-14060BD15F34}"/>
                </a:ext>
              </a:extLst>
            </p:cNvPr>
            <p:cNvGrpSpPr/>
            <p:nvPr/>
          </p:nvGrpSpPr>
          <p:grpSpPr>
            <a:xfrm>
              <a:off x="1168475" y="373713"/>
              <a:ext cx="1583703" cy="791852"/>
              <a:chOff x="1026412" y="426794"/>
              <a:chExt cx="1583703" cy="791852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50595D6-0044-41CE-837E-7AD14526D9B1}"/>
                  </a:ext>
                </a:extLst>
              </p:cNvPr>
              <p:cNvSpPr/>
              <p:nvPr/>
            </p:nvSpPr>
            <p:spPr>
              <a:xfrm>
                <a:off x="1026412" y="4267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2" name="Picture 151" descr="Logo&#10;&#10;Description automatically generated">
                <a:extLst>
                  <a:ext uri="{FF2B5EF4-FFF2-40B4-BE49-F238E27FC236}">
                    <a16:creationId xmlns:a16="http://schemas.microsoft.com/office/drawing/2014/main" id="{2D9B7E72-6CC4-4C9D-84A6-CD5084267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323" y="479188"/>
                <a:ext cx="717184" cy="68706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3" name="Picture 152" descr="Logo&#10;&#10;Description automatically generated">
                <a:extLst>
                  <a:ext uri="{FF2B5EF4-FFF2-40B4-BE49-F238E27FC236}">
                    <a16:creationId xmlns:a16="http://schemas.microsoft.com/office/drawing/2014/main" id="{E4E18CD0-BBB5-4457-A4EE-7A0533B1F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8262" y="822719"/>
                <a:ext cx="717184" cy="27717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BCBD6D-14F7-4CD6-AD4F-66FF0C9D24B6}"/>
              </a:ext>
            </a:extLst>
          </p:cNvPr>
          <p:cNvGrpSpPr/>
          <p:nvPr/>
        </p:nvGrpSpPr>
        <p:grpSpPr>
          <a:xfrm>
            <a:off x="1046035" y="1574445"/>
            <a:ext cx="1819614" cy="1080000"/>
            <a:chOff x="1046035" y="1574445"/>
            <a:chExt cx="1819614" cy="10800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E8F2B72-B0C5-422E-927E-8B85A8D5E9CE}"/>
                </a:ext>
              </a:extLst>
            </p:cNvPr>
            <p:cNvSpPr/>
            <p:nvPr/>
          </p:nvSpPr>
          <p:spPr>
            <a:xfrm>
              <a:off x="1046035" y="1574445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8E5D656-F896-4932-BE0F-2A7FF6506057}"/>
                </a:ext>
              </a:extLst>
            </p:cNvPr>
            <p:cNvGrpSpPr/>
            <p:nvPr/>
          </p:nvGrpSpPr>
          <p:grpSpPr>
            <a:xfrm>
              <a:off x="1161118" y="1700229"/>
              <a:ext cx="1583703" cy="791852"/>
              <a:chOff x="1026412" y="1574276"/>
              <a:chExt cx="1583703" cy="791852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D134A85-23B4-4081-8CF0-35C4DF27150C}"/>
                  </a:ext>
                </a:extLst>
              </p:cNvPr>
              <p:cNvSpPr/>
              <p:nvPr/>
            </p:nvSpPr>
            <p:spPr>
              <a:xfrm>
                <a:off x="1026412" y="1574276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0" name="Picture 149" descr="Logo&#10;&#10;Description automatically generated">
                <a:extLst>
                  <a:ext uri="{FF2B5EF4-FFF2-40B4-BE49-F238E27FC236}">
                    <a16:creationId xmlns:a16="http://schemas.microsoft.com/office/drawing/2014/main" id="{CE711B37-CC3A-4C40-ABAE-878C5D6BE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6992" y="1600185"/>
                <a:ext cx="1020849" cy="74003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6CE711-9D85-4F1F-B260-CBAA52304CEA}"/>
              </a:ext>
            </a:extLst>
          </p:cNvPr>
          <p:cNvGrpSpPr/>
          <p:nvPr/>
        </p:nvGrpSpPr>
        <p:grpSpPr>
          <a:xfrm>
            <a:off x="1046035" y="2889000"/>
            <a:ext cx="1819614" cy="1080000"/>
            <a:chOff x="1046035" y="2889000"/>
            <a:chExt cx="1819614" cy="108000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9DDF10-4150-44F9-883F-C1CE255EF0D4}"/>
                </a:ext>
              </a:extLst>
            </p:cNvPr>
            <p:cNvSpPr/>
            <p:nvPr/>
          </p:nvSpPr>
          <p:spPr>
            <a:xfrm>
              <a:off x="1046035" y="2889000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07EF58E-7C31-4DE7-9471-68B8DF62569D}"/>
                </a:ext>
              </a:extLst>
            </p:cNvPr>
            <p:cNvGrpSpPr/>
            <p:nvPr/>
          </p:nvGrpSpPr>
          <p:grpSpPr>
            <a:xfrm>
              <a:off x="1141964" y="3053394"/>
              <a:ext cx="1583703" cy="791852"/>
              <a:chOff x="1026411" y="2737654"/>
              <a:chExt cx="1583703" cy="791852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F679534-E0DA-4FD0-9EC8-620C3EDECBFB}"/>
                  </a:ext>
                </a:extLst>
              </p:cNvPr>
              <p:cNvSpPr/>
              <p:nvPr/>
            </p:nvSpPr>
            <p:spPr>
              <a:xfrm>
                <a:off x="1026411" y="273765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8" name="Picture 14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1C47251-20F5-4A97-A8CF-23C8DAF76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827" y="2961114"/>
                <a:ext cx="1558872" cy="30149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76BF5-499D-403A-BE7B-376F399485D3}"/>
              </a:ext>
            </a:extLst>
          </p:cNvPr>
          <p:cNvGrpSpPr/>
          <p:nvPr/>
        </p:nvGrpSpPr>
        <p:grpSpPr>
          <a:xfrm>
            <a:off x="1046035" y="4226733"/>
            <a:ext cx="1819614" cy="1080000"/>
            <a:chOff x="1046035" y="4226733"/>
            <a:chExt cx="1819614" cy="108000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04F3E78-480F-4470-A13F-417D1CB30A70}"/>
                </a:ext>
              </a:extLst>
            </p:cNvPr>
            <p:cNvSpPr/>
            <p:nvPr/>
          </p:nvSpPr>
          <p:spPr>
            <a:xfrm>
              <a:off x="1046035" y="4226733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F819795-6694-46B5-858D-E9FA1E742C23}"/>
                </a:ext>
              </a:extLst>
            </p:cNvPr>
            <p:cNvGrpSpPr/>
            <p:nvPr/>
          </p:nvGrpSpPr>
          <p:grpSpPr>
            <a:xfrm>
              <a:off x="1143111" y="4365919"/>
              <a:ext cx="1583703" cy="791852"/>
              <a:chOff x="1026411" y="3857594"/>
              <a:chExt cx="1583703" cy="791852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E7BAF09-0D3E-4336-A4BD-644B85748730}"/>
                  </a:ext>
                </a:extLst>
              </p:cNvPr>
              <p:cNvSpPr/>
              <p:nvPr/>
            </p:nvSpPr>
            <p:spPr>
              <a:xfrm>
                <a:off x="1026411" y="38575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6" name="Picture 145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2AD51888-0789-4F08-9373-C42E8A6D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411" y="4117978"/>
                <a:ext cx="1525092" cy="27472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95C9E5-E615-4769-8469-CEDD3A5E0928}"/>
              </a:ext>
            </a:extLst>
          </p:cNvPr>
          <p:cNvGrpSpPr/>
          <p:nvPr/>
        </p:nvGrpSpPr>
        <p:grpSpPr>
          <a:xfrm>
            <a:off x="3115156" y="5564466"/>
            <a:ext cx="1819614" cy="1080000"/>
            <a:chOff x="3115156" y="5564466"/>
            <a:chExt cx="1819614" cy="1080000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808D9E7-8987-4D6C-B105-6F04E7317379}"/>
                </a:ext>
              </a:extLst>
            </p:cNvPr>
            <p:cNvSpPr/>
            <p:nvPr/>
          </p:nvSpPr>
          <p:spPr>
            <a:xfrm>
              <a:off x="3115156" y="5564466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DA32EC4-7E10-4526-B288-CD139C55F59B}"/>
                </a:ext>
              </a:extLst>
            </p:cNvPr>
            <p:cNvGrpSpPr/>
            <p:nvPr/>
          </p:nvGrpSpPr>
          <p:grpSpPr>
            <a:xfrm>
              <a:off x="3246084" y="5708540"/>
              <a:ext cx="1583703" cy="791852"/>
              <a:chOff x="2965028" y="5048514"/>
              <a:chExt cx="1583703" cy="791852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E40AC20-709B-474D-AEC1-FB12FD7AD381}"/>
                  </a:ext>
                </a:extLst>
              </p:cNvPr>
              <p:cNvSpPr/>
              <p:nvPr/>
            </p:nvSpPr>
            <p:spPr>
              <a:xfrm>
                <a:off x="2965028" y="504851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0" name="Picture 139" descr="A black screen with white text&#10;&#10;Description automatically generated with low confidence">
                <a:extLst>
                  <a:ext uri="{FF2B5EF4-FFF2-40B4-BE49-F238E27FC236}">
                    <a16:creationId xmlns:a16="http://schemas.microsoft.com/office/drawing/2014/main" id="{D360B58C-2E5B-4BD4-8FE2-AAB26E603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8930" y="5165999"/>
                <a:ext cx="1375900" cy="55687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F6327E-B5A9-472F-9936-DF1277007ED4}"/>
              </a:ext>
            </a:extLst>
          </p:cNvPr>
          <p:cNvGrpSpPr/>
          <p:nvPr/>
        </p:nvGrpSpPr>
        <p:grpSpPr>
          <a:xfrm>
            <a:off x="3115156" y="236712"/>
            <a:ext cx="1819614" cy="1080000"/>
            <a:chOff x="3115156" y="236712"/>
            <a:chExt cx="1819614" cy="10800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59B8CA3-7E96-484F-8545-2E9DB4BDA23F}"/>
                </a:ext>
              </a:extLst>
            </p:cNvPr>
            <p:cNvSpPr/>
            <p:nvPr/>
          </p:nvSpPr>
          <p:spPr>
            <a:xfrm>
              <a:off x="3115156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3D899C6-8C0E-483C-8455-7E6A69527C8C}"/>
                </a:ext>
              </a:extLst>
            </p:cNvPr>
            <p:cNvGrpSpPr/>
            <p:nvPr/>
          </p:nvGrpSpPr>
          <p:grpSpPr>
            <a:xfrm>
              <a:off x="3194460" y="373712"/>
              <a:ext cx="1583703" cy="791852"/>
              <a:chOff x="2965029" y="426794"/>
              <a:chExt cx="1583703" cy="791852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1C15514-0B1C-4A0F-93C6-BB163E717EF9}"/>
                  </a:ext>
                </a:extLst>
              </p:cNvPr>
              <p:cNvSpPr/>
              <p:nvPr/>
            </p:nvSpPr>
            <p:spPr>
              <a:xfrm>
                <a:off x="2965029" y="4267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8" name="Picture 137" descr="Logo&#10;&#10;Description automatically generated">
                <a:extLst>
                  <a:ext uri="{FF2B5EF4-FFF2-40B4-BE49-F238E27FC236}">
                    <a16:creationId xmlns:a16="http://schemas.microsoft.com/office/drawing/2014/main" id="{9F489AF1-1115-4DF4-B318-E49492C396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28" r="15009" b="7666"/>
              <a:stretch/>
            </p:blipFill>
            <p:spPr>
              <a:xfrm>
                <a:off x="3129533" y="529369"/>
                <a:ext cx="1315297" cy="57108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4D5452-9ED1-471E-8D06-046D34EBD9AB}"/>
              </a:ext>
            </a:extLst>
          </p:cNvPr>
          <p:cNvGrpSpPr/>
          <p:nvPr/>
        </p:nvGrpSpPr>
        <p:grpSpPr>
          <a:xfrm>
            <a:off x="3115156" y="1574445"/>
            <a:ext cx="1819614" cy="1080000"/>
            <a:chOff x="3115156" y="1574445"/>
            <a:chExt cx="1819614" cy="10800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EEEFA71-DC9F-4EC7-9475-19AFFC87A1B0}"/>
                </a:ext>
              </a:extLst>
            </p:cNvPr>
            <p:cNvSpPr/>
            <p:nvPr/>
          </p:nvSpPr>
          <p:spPr>
            <a:xfrm>
              <a:off x="3115156" y="1574445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D8BC7C0-F6F1-4577-8360-63CEEC19AF75}"/>
                </a:ext>
              </a:extLst>
            </p:cNvPr>
            <p:cNvGrpSpPr/>
            <p:nvPr/>
          </p:nvGrpSpPr>
          <p:grpSpPr>
            <a:xfrm>
              <a:off x="3272222" y="1709965"/>
              <a:ext cx="1583703" cy="791852"/>
              <a:chOff x="2965029" y="1574276"/>
              <a:chExt cx="1583703" cy="791852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BF9C86-828E-4B37-A645-C074215CEC90}"/>
                  </a:ext>
                </a:extLst>
              </p:cNvPr>
              <p:cNvSpPr/>
              <p:nvPr/>
            </p:nvSpPr>
            <p:spPr>
              <a:xfrm>
                <a:off x="2965029" y="1574276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6" name="Picture 135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672E43-2981-4927-9D6B-FA19790E7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0519" y="1772416"/>
                <a:ext cx="1523274" cy="43364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3B91D1-95ED-416B-BCF1-37F9EB3BB99D}"/>
              </a:ext>
            </a:extLst>
          </p:cNvPr>
          <p:cNvGrpSpPr/>
          <p:nvPr/>
        </p:nvGrpSpPr>
        <p:grpSpPr>
          <a:xfrm>
            <a:off x="3115156" y="2889000"/>
            <a:ext cx="1819614" cy="1080000"/>
            <a:chOff x="3115156" y="2889000"/>
            <a:chExt cx="1819614" cy="10800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DE10E66-582E-4BFD-883F-DF03089B11F8}"/>
                </a:ext>
              </a:extLst>
            </p:cNvPr>
            <p:cNvSpPr/>
            <p:nvPr/>
          </p:nvSpPr>
          <p:spPr>
            <a:xfrm>
              <a:off x="3115156" y="2889000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6EE12AF-A3A1-4815-BBFA-5F2FFCF41647}"/>
                </a:ext>
              </a:extLst>
            </p:cNvPr>
            <p:cNvGrpSpPr/>
            <p:nvPr/>
          </p:nvGrpSpPr>
          <p:grpSpPr>
            <a:xfrm>
              <a:off x="3194460" y="2986751"/>
              <a:ext cx="1669501" cy="791852"/>
              <a:chOff x="2895991" y="2737654"/>
              <a:chExt cx="1669501" cy="791852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A64F26D-42EA-4E17-ADA7-36E338CAC29C}"/>
                  </a:ext>
                </a:extLst>
              </p:cNvPr>
              <p:cNvSpPr/>
              <p:nvPr/>
            </p:nvSpPr>
            <p:spPr>
              <a:xfrm>
                <a:off x="2965028" y="273765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4" name="Picture 133" descr="Text&#10;&#10;Description automatically generated">
                <a:extLst>
                  <a:ext uri="{FF2B5EF4-FFF2-40B4-BE49-F238E27FC236}">
                    <a16:creationId xmlns:a16="http://schemas.microsoft.com/office/drawing/2014/main" id="{F0058363-0AC3-4912-BD41-0EA766D6E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991" y="2854430"/>
                <a:ext cx="1669501" cy="590091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922C4-8060-4307-8417-ABAF7DF38464}"/>
              </a:ext>
            </a:extLst>
          </p:cNvPr>
          <p:cNvGrpSpPr/>
          <p:nvPr/>
        </p:nvGrpSpPr>
        <p:grpSpPr>
          <a:xfrm>
            <a:off x="3115156" y="4226733"/>
            <a:ext cx="1819614" cy="1080000"/>
            <a:chOff x="3115156" y="4226733"/>
            <a:chExt cx="1819614" cy="108000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67D0456-A296-415F-A5C9-CB1729420663}"/>
                </a:ext>
              </a:extLst>
            </p:cNvPr>
            <p:cNvSpPr/>
            <p:nvPr/>
          </p:nvSpPr>
          <p:spPr>
            <a:xfrm>
              <a:off x="3115156" y="4226733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BA62D61-5E4A-4C99-8D4C-28CDC8B3545D}"/>
                </a:ext>
              </a:extLst>
            </p:cNvPr>
            <p:cNvGrpSpPr/>
            <p:nvPr/>
          </p:nvGrpSpPr>
          <p:grpSpPr>
            <a:xfrm>
              <a:off x="3224760" y="4365919"/>
              <a:ext cx="1583703" cy="791852"/>
              <a:chOff x="2965028" y="3857594"/>
              <a:chExt cx="1583703" cy="791852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DE23BA7-EE91-4EF3-9E8E-CDC451AE6516}"/>
                  </a:ext>
                </a:extLst>
              </p:cNvPr>
              <p:cNvSpPr/>
              <p:nvPr/>
            </p:nvSpPr>
            <p:spPr>
              <a:xfrm>
                <a:off x="2965028" y="38575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1" name="Picture 130" descr="Text&#10;&#10;Description automatically generated">
                <a:extLst>
                  <a:ext uri="{FF2B5EF4-FFF2-40B4-BE49-F238E27FC236}">
                    <a16:creationId xmlns:a16="http://schemas.microsoft.com/office/drawing/2014/main" id="{E3B4ACB6-8DD2-4B06-A0EC-29788652F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360" y="4084046"/>
                <a:ext cx="1507038" cy="44465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2" name="Picture 131" descr="Logo&#10;&#10;Description automatically generated">
                <a:extLst>
                  <a:ext uri="{FF2B5EF4-FFF2-40B4-BE49-F238E27FC236}">
                    <a16:creationId xmlns:a16="http://schemas.microsoft.com/office/drawing/2014/main" id="{AB3DD9F2-E89B-43A2-8C0D-96DB71913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531" y="3912631"/>
                <a:ext cx="415923" cy="31449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4EDF51-1FA0-48C6-9612-B2CF802362ED}"/>
              </a:ext>
            </a:extLst>
          </p:cNvPr>
          <p:cNvGrpSpPr/>
          <p:nvPr/>
        </p:nvGrpSpPr>
        <p:grpSpPr>
          <a:xfrm>
            <a:off x="7253397" y="236712"/>
            <a:ext cx="1819614" cy="1080000"/>
            <a:chOff x="7253397" y="236712"/>
            <a:chExt cx="1819614" cy="10800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36EE646-6D61-4A4F-A25D-75ADFB260866}"/>
                </a:ext>
              </a:extLst>
            </p:cNvPr>
            <p:cNvSpPr/>
            <p:nvPr/>
          </p:nvSpPr>
          <p:spPr>
            <a:xfrm>
              <a:off x="7253397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E53F9EF4-B2C9-46C4-AE2D-DD16D6211E17}"/>
                </a:ext>
              </a:extLst>
            </p:cNvPr>
            <p:cNvGrpSpPr/>
            <p:nvPr/>
          </p:nvGrpSpPr>
          <p:grpSpPr>
            <a:xfrm>
              <a:off x="7376202" y="380786"/>
              <a:ext cx="1583703" cy="791852"/>
              <a:chOff x="6842263" y="442690"/>
              <a:chExt cx="1583703" cy="791852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2271FA5-3E3A-4BD2-84DD-139453CF0D30}"/>
                  </a:ext>
                </a:extLst>
              </p:cNvPr>
              <p:cNvSpPr/>
              <p:nvPr/>
            </p:nvSpPr>
            <p:spPr>
              <a:xfrm>
                <a:off x="6842263" y="442690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4B9ADE49-E053-425C-809B-EB1EB7FD9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1368" y="590619"/>
                <a:ext cx="1389322" cy="49599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6481416-9692-4123-A4A1-1DEF13056FC3}"/>
              </a:ext>
            </a:extLst>
          </p:cNvPr>
          <p:cNvGrpSpPr/>
          <p:nvPr/>
        </p:nvGrpSpPr>
        <p:grpSpPr>
          <a:xfrm>
            <a:off x="7253397" y="4226733"/>
            <a:ext cx="1819614" cy="1080000"/>
            <a:chOff x="7253397" y="4226733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C3C5F00-38F6-4DCE-83A0-3B596EC8E144}"/>
                </a:ext>
              </a:extLst>
            </p:cNvPr>
            <p:cNvSpPr/>
            <p:nvPr/>
          </p:nvSpPr>
          <p:spPr>
            <a:xfrm>
              <a:off x="7253397" y="4226733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05C14DC-D1B0-4686-A0E5-0FE961AC1C8C}"/>
                </a:ext>
              </a:extLst>
            </p:cNvPr>
            <p:cNvGrpSpPr/>
            <p:nvPr/>
          </p:nvGrpSpPr>
          <p:grpSpPr>
            <a:xfrm>
              <a:off x="7347757" y="4352860"/>
              <a:ext cx="1583703" cy="791852"/>
              <a:chOff x="6842262" y="3873490"/>
              <a:chExt cx="1583703" cy="791852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0E2FC66-0221-43B1-813D-2A599F82227F}"/>
                  </a:ext>
                </a:extLst>
              </p:cNvPr>
              <p:cNvSpPr/>
              <p:nvPr/>
            </p:nvSpPr>
            <p:spPr>
              <a:xfrm>
                <a:off x="6842262" y="3873490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8" name="Picture 197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D70B4F37-07F7-4018-A898-6AD27FB6A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4144" y="3966305"/>
                <a:ext cx="1406729" cy="66652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0E56343-97FE-4C8C-AE5D-8885E962EEF3}"/>
              </a:ext>
            </a:extLst>
          </p:cNvPr>
          <p:cNvGrpSpPr/>
          <p:nvPr/>
        </p:nvGrpSpPr>
        <p:grpSpPr>
          <a:xfrm>
            <a:off x="7253397" y="1574445"/>
            <a:ext cx="1819614" cy="1080000"/>
            <a:chOff x="7253397" y="1574445"/>
            <a:chExt cx="1819614" cy="1080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FFAFF6D-91EE-489F-94A3-1BC838FEFBA9}"/>
                </a:ext>
              </a:extLst>
            </p:cNvPr>
            <p:cNvSpPr/>
            <p:nvPr/>
          </p:nvSpPr>
          <p:spPr>
            <a:xfrm>
              <a:off x="7253397" y="1574445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EBDB1505-EA0D-4193-BF1D-2E31A6A39C92}"/>
                </a:ext>
              </a:extLst>
            </p:cNvPr>
            <p:cNvGrpSpPr/>
            <p:nvPr/>
          </p:nvGrpSpPr>
          <p:grpSpPr>
            <a:xfrm>
              <a:off x="7366912" y="1698080"/>
              <a:ext cx="1621082" cy="791852"/>
              <a:chOff x="6838298" y="1590172"/>
              <a:chExt cx="1621082" cy="791852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026E5678-9076-4ED2-88BD-1FC21B376DEA}"/>
                  </a:ext>
                </a:extLst>
              </p:cNvPr>
              <p:cNvSpPr/>
              <p:nvPr/>
            </p:nvSpPr>
            <p:spPr>
              <a:xfrm>
                <a:off x="6842263" y="1590172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6" name="Picture 19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753BA74-470B-46C6-83AD-138631F32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8298" y="1823153"/>
                <a:ext cx="1621082" cy="34808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818BE88-9E73-473E-963B-66A0AC5EB68A}"/>
              </a:ext>
            </a:extLst>
          </p:cNvPr>
          <p:cNvGrpSpPr/>
          <p:nvPr/>
        </p:nvGrpSpPr>
        <p:grpSpPr>
          <a:xfrm>
            <a:off x="7253397" y="2889000"/>
            <a:ext cx="1819614" cy="1080000"/>
            <a:chOff x="7253397" y="2889000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FCDD431-0AE7-4848-A9FC-5C1C7EEAB797}"/>
                </a:ext>
              </a:extLst>
            </p:cNvPr>
            <p:cNvSpPr/>
            <p:nvPr/>
          </p:nvSpPr>
          <p:spPr>
            <a:xfrm>
              <a:off x="7253397" y="2889000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1288C0C-C240-46C0-9C39-F53E66074602}"/>
                </a:ext>
              </a:extLst>
            </p:cNvPr>
            <p:cNvGrpSpPr/>
            <p:nvPr/>
          </p:nvGrpSpPr>
          <p:grpSpPr>
            <a:xfrm>
              <a:off x="7385601" y="2962844"/>
              <a:ext cx="1583703" cy="791852"/>
              <a:chOff x="6842262" y="2753550"/>
              <a:chExt cx="1583703" cy="791852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28DDD1E-90F6-4252-BCEE-DB747EDAC165}"/>
                  </a:ext>
                </a:extLst>
              </p:cNvPr>
              <p:cNvSpPr/>
              <p:nvPr/>
            </p:nvSpPr>
            <p:spPr>
              <a:xfrm>
                <a:off x="6842262" y="2753550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CC0D94FB-1683-48BC-B37A-A45D9E5DE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547" y="2868745"/>
                <a:ext cx="1453925" cy="600381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9DD24A1-8721-4FE3-90D6-F36A8309DA6C}"/>
              </a:ext>
            </a:extLst>
          </p:cNvPr>
          <p:cNvGrpSpPr/>
          <p:nvPr/>
        </p:nvGrpSpPr>
        <p:grpSpPr>
          <a:xfrm>
            <a:off x="7253397" y="5564466"/>
            <a:ext cx="1819614" cy="1080000"/>
            <a:chOff x="7253397" y="5564466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4579CD1-9CC5-4A04-87FC-6A68471254D9}"/>
                </a:ext>
              </a:extLst>
            </p:cNvPr>
            <p:cNvSpPr/>
            <p:nvPr/>
          </p:nvSpPr>
          <p:spPr>
            <a:xfrm>
              <a:off x="7253397" y="5564466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124244D4-85FE-4977-92C7-78B5787CDA68}"/>
                </a:ext>
              </a:extLst>
            </p:cNvPr>
            <p:cNvGrpSpPr/>
            <p:nvPr/>
          </p:nvGrpSpPr>
          <p:grpSpPr>
            <a:xfrm>
              <a:off x="7356645" y="5708537"/>
              <a:ext cx="1583703" cy="791852"/>
              <a:chOff x="6842262" y="5064410"/>
              <a:chExt cx="1583703" cy="791852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EB1D1C8-7117-4DEF-8BA7-E115D90292F4}"/>
                  </a:ext>
                </a:extLst>
              </p:cNvPr>
              <p:cNvSpPr/>
              <p:nvPr/>
            </p:nvSpPr>
            <p:spPr>
              <a:xfrm>
                <a:off x="6842262" y="5064410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2" name="Picture 191" descr="Logo&#10;&#10;Description automatically generated">
                <a:extLst>
                  <a:ext uri="{FF2B5EF4-FFF2-40B4-BE49-F238E27FC236}">
                    <a16:creationId xmlns:a16="http://schemas.microsoft.com/office/drawing/2014/main" id="{B2A456E7-A9E1-4207-B87F-1BEF2D291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486" y="5193855"/>
                <a:ext cx="1293254" cy="501169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2B196F3-B403-466D-BDEA-353EFC46BD93}"/>
              </a:ext>
            </a:extLst>
          </p:cNvPr>
          <p:cNvGrpSpPr/>
          <p:nvPr/>
        </p:nvGrpSpPr>
        <p:grpSpPr>
          <a:xfrm>
            <a:off x="9322519" y="1574445"/>
            <a:ext cx="1819614" cy="1080000"/>
            <a:chOff x="9322519" y="1574445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BDF6395-06FD-4B7A-A7DA-21B262B27EC1}"/>
                </a:ext>
              </a:extLst>
            </p:cNvPr>
            <p:cNvSpPr/>
            <p:nvPr/>
          </p:nvSpPr>
          <p:spPr>
            <a:xfrm>
              <a:off x="9322519" y="1574445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1190925-9707-4FCF-9AC0-E7CC74513E39}"/>
                </a:ext>
              </a:extLst>
            </p:cNvPr>
            <p:cNvGrpSpPr/>
            <p:nvPr/>
          </p:nvGrpSpPr>
          <p:grpSpPr>
            <a:xfrm>
              <a:off x="9434359" y="1662432"/>
              <a:ext cx="1583703" cy="791852"/>
              <a:chOff x="8780880" y="1574276"/>
              <a:chExt cx="1583703" cy="791852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F36B9C0-5F76-4349-BD2C-171F218A0926}"/>
                  </a:ext>
                </a:extLst>
              </p:cNvPr>
              <p:cNvSpPr/>
              <p:nvPr/>
            </p:nvSpPr>
            <p:spPr>
              <a:xfrm>
                <a:off x="8780880" y="1574276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F1BBE5E4-AFF0-4D93-932F-646127EEE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878941" y="1778352"/>
                <a:ext cx="1387578" cy="427712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6E5FFD-A2C0-4A0D-AE36-9C4FD2B8141F}"/>
              </a:ext>
            </a:extLst>
          </p:cNvPr>
          <p:cNvGrpSpPr/>
          <p:nvPr/>
        </p:nvGrpSpPr>
        <p:grpSpPr>
          <a:xfrm>
            <a:off x="9322519" y="236712"/>
            <a:ext cx="1819614" cy="1080000"/>
            <a:chOff x="9322519" y="236712"/>
            <a:chExt cx="1819614" cy="108000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5C21446-4425-4383-AE47-F6934B0BDDC1}"/>
                </a:ext>
              </a:extLst>
            </p:cNvPr>
            <p:cNvSpPr/>
            <p:nvPr/>
          </p:nvSpPr>
          <p:spPr>
            <a:xfrm>
              <a:off x="9322519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462B78C-F260-4BED-A84D-A0921E6DBBB1}"/>
                </a:ext>
              </a:extLst>
            </p:cNvPr>
            <p:cNvGrpSpPr/>
            <p:nvPr/>
          </p:nvGrpSpPr>
          <p:grpSpPr>
            <a:xfrm>
              <a:off x="9434360" y="365902"/>
              <a:ext cx="1583703" cy="791852"/>
              <a:chOff x="8780880" y="426794"/>
              <a:chExt cx="1583703" cy="791852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D342B674-4225-4AFB-A8DC-29AE7A41EF12}"/>
                  </a:ext>
                </a:extLst>
              </p:cNvPr>
              <p:cNvSpPr/>
              <p:nvPr/>
            </p:nvSpPr>
            <p:spPr>
              <a:xfrm>
                <a:off x="8780880" y="4267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3" name="Picture 182" descr="Text&#10;&#10;Description automatically generated with low confidence">
                <a:extLst>
                  <a:ext uri="{FF2B5EF4-FFF2-40B4-BE49-F238E27FC236}">
                    <a16:creationId xmlns:a16="http://schemas.microsoft.com/office/drawing/2014/main" id="{A0793DE5-9BB1-489A-82BC-EF0EB6A08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9526" y="683192"/>
                <a:ext cx="1513308" cy="30064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4DA015A-88A4-4C68-BAF6-C7763A24AB92}"/>
              </a:ext>
            </a:extLst>
          </p:cNvPr>
          <p:cNvGrpSpPr/>
          <p:nvPr/>
        </p:nvGrpSpPr>
        <p:grpSpPr>
          <a:xfrm>
            <a:off x="9322519" y="2889000"/>
            <a:ext cx="1819614" cy="1080000"/>
            <a:chOff x="9322519" y="2889000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207E101-6C90-4100-AE1F-A318CBE0ED79}"/>
                </a:ext>
              </a:extLst>
            </p:cNvPr>
            <p:cNvSpPr/>
            <p:nvPr/>
          </p:nvSpPr>
          <p:spPr>
            <a:xfrm>
              <a:off x="9322519" y="2889000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42D3B5-22B8-4E9D-9B4B-A27E89FF5E91}"/>
                </a:ext>
              </a:extLst>
            </p:cNvPr>
            <p:cNvGrpSpPr/>
            <p:nvPr/>
          </p:nvGrpSpPr>
          <p:grpSpPr>
            <a:xfrm>
              <a:off x="9420467" y="3002646"/>
              <a:ext cx="1583703" cy="791852"/>
              <a:chOff x="8780879" y="2737654"/>
              <a:chExt cx="1583703" cy="791852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53B60D8-DD76-4E92-A32D-409E959096A7}"/>
                  </a:ext>
                </a:extLst>
              </p:cNvPr>
              <p:cNvSpPr/>
              <p:nvPr/>
            </p:nvSpPr>
            <p:spPr>
              <a:xfrm>
                <a:off x="8780879" y="273765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1" name="Picture 18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893FAAD-29D6-41F5-944D-00EC85B56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496" y="2806879"/>
                <a:ext cx="914468" cy="68519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B63FA46-2372-4C8C-8741-AA7D01361895}"/>
              </a:ext>
            </a:extLst>
          </p:cNvPr>
          <p:cNvGrpSpPr/>
          <p:nvPr/>
        </p:nvGrpSpPr>
        <p:grpSpPr>
          <a:xfrm>
            <a:off x="9322519" y="4226733"/>
            <a:ext cx="1819614" cy="1080000"/>
            <a:chOff x="9322519" y="4226733"/>
            <a:chExt cx="1819614" cy="1080000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3BE7CD5-31A1-433D-86C4-FBB3D105C51F}"/>
                </a:ext>
              </a:extLst>
            </p:cNvPr>
            <p:cNvSpPr/>
            <p:nvPr/>
          </p:nvSpPr>
          <p:spPr>
            <a:xfrm>
              <a:off x="9322519" y="4226733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FB57FE3D-24F3-427B-A135-CE75DA36B3C3}"/>
                </a:ext>
              </a:extLst>
            </p:cNvPr>
            <p:cNvGrpSpPr/>
            <p:nvPr/>
          </p:nvGrpSpPr>
          <p:grpSpPr>
            <a:xfrm>
              <a:off x="9402611" y="4353521"/>
              <a:ext cx="1583703" cy="791852"/>
              <a:chOff x="8780879" y="3857594"/>
              <a:chExt cx="1583703" cy="791852"/>
            </a:xfrm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0F91C9D7-FF76-47B5-B280-4C649A175D60}"/>
                  </a:ext>
                </a:extLst>
              </p:cNvPr>
              <p:cNvSpPr/>
              <p:nvPr/>
            </p:nvSpPr>
            <p:spPr>
              <a:xfrm>
                <a:off x="8780879" y="38575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9" name="Picture 178" descr="Text, 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217ED223-F229-4410-9020-77D882458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0212" y="3903562"/>
                <a:ext cx="1214808" cy="72989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7825CE-97B8-469A-B514-F8764F884D1B}"/>
              </a:ext>
            </a:extLst>
          </p:cNvPr>
          <p:cNvGrpSpPr/>
          <p:nvPr/>
        </p:nvGrpSpPr>
        <p:grpSpPr>
          <a:xfrm>
            <a:off x="5186193" y="229638"/>
            <a:ext cx="1819614" cy="1080000"/>
            <a:chOff x="5184276" y="236712"/>
            <a:chExt cx="1819614" cy="10800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243E731-CD24-4712-9118-409863FD3088}"/>
                </a:ext>
              </a:extLst>
            </p:cNvPr>
            <p:cNvSpPr/>
            <p:nvPr/>
          </p:nvSpPr>
          <p:spPr>
            <a:xfrm>
              <a:off x="5184276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E7958A8-7E0B-4E3E-AE74-FF540472E9CB}"/>
                </a:ext>
              </a:extLst>
            </p:cNvPr>
            <p:cNvSpPr/>
            <p:nvPr/>
          </p:nvSpPr>
          <p:spPr>
            <a:xfrm>
              <a:off x="5257966" y="380786"/>
              <a:ext cx="1583703" cy="791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36A4988-5436-4AA4-94DE-8985CF0D6A76}"/>
              </a:ext>
            </a:extLst>
          </p:cNvPr>
          <p:cNvGrpSpPr/>
          <p:nvPr/>
        </p:nvGrpSpPr>
        <p:grpSpPr>
          <a:xfrm>
            <a:off x="5184276" y="1574445"/>
            <a:ext cx="1819614" cy="1080000"/>
            <a:chOff x="5184276" y="1574445"/>
            <a:chExt cx="1819614" cy="1080000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EB6FF97-6A39-41C2-AD8B-576B1A265495}"/>
                </a:ext>
              </a:extLst>
            </p:cNvPr>
            <p:cNvSpPr/>
            <p:nvPr/>
          </p:nvSpPr>
          <p:spPr>
            <a:xfrm>
              <a:off x="5184276" y="1574445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BF9425C-21DE-4773-B16C-03C6F838BF2A}"/>
                </a:ext>
              </a:extLst>
            </p:cNvPr>
            <p:cNvGrpSpPr/>
            <p:nvPr/>
          </p:nvGrpSpPr>
          <p:grpSpPr>
            <a:xfrm>
              <a:off x="5300863" y="1701594"/>
              <a:ext cx="1583703" cy="791852"/>
              <a:chOff x="4903646" y="1574276"/>
              <a:chExt cx="1583703" cy="791852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46920C9-73CC-4DA6-8E0A-EFB27551C3CE}"/>
                  </a:ext>
                </a:extLst>
              </p:cNvPr>
              <p:cNvSpPr/>
              <p:nvPr/>
            </p:nvSpPr>
            <p:spPr>
              <a:xfrm>
                <a:off x="4903646" y="1574276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36FD7BFD-1C8D-470A-8844-0934A4321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9258" y="1787753"/>
                <a:ext cx="1578090" cy="36489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E644595-35D4-464E-B30D-8D68B1E9792B}"/>
              </a:ext>
            </a:extLst>
          </p:cNvPr>
          <p:cNvGrpSpPr/>
          <p:nvPr/>
        </p:nvGrpSpPr>
        <p:grpSpPr>
          <a:xfrm>
            <a:off x="5184276" y="2889000"/>
            <a:ext cx="1819614" cy="1080000"/>
            <a:chOff x="5184276" y="2889000"/>
            <a:chExt cx="1819614" cy="1080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3A6B2DC-D0C7-4940-A4D3-7CE4D249A610}"/>
                </a:ext>
              </a:extLst>
            </p:cNvPr>
            <p:cNvSpPr/>
            <p:nvPr/>
          </p:nvSpPr>
          <p:spPr>
            <a:xfrm>
              <a:off x="5184276" y="2889000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A1EAB1F1-4BB4-46F2-9F59-5C6E2DA66191}"/>
                </a:ext>
              </a:extLst>
            </p:cNvPr>
            <p:cNvGrpSpPr/>
            <p:nvPr/>
          </p:nvGrpSpPr>
          <p:grpSpPr>
            <a:xfrm>
              <a:off x="5308352" y="3010075"/>
              <a:ext cx="1583703" cy="791852"/>
              <a:chOff x="4903645" y="2737654"/>
              <a:chExt cx="1583703" cy="791852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1B069D0D-A7B3-4DD8-B9EA-4D21B1EC2426}"/>
                  </a:ext>
                </a:extLst>
              </p:cNvPr>
              <p:cNvSpPr/>
              <p:nvPr/>
            </p:nvSpPr>
            <p:spPr>
              <a:xfrm>
                <a:off x="4903645" y="273765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FB018400-5430-4494-AF32-1A4C5C1E7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8457" y="2873751"/>
                <a:ext cx="1333702" cy="55144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6DE2F9F-EF15-42A5-AD16-79A97E31B3F7}"/>
              </a:ext>
            </a:extLst>
          </p:cNvPr>
          <p:cNvGrpSpPr/>
          <p:nvPr/>
        </p:nvGrpSpPr>
        <p:grpSpPr>
          <a:xfrm>
            <a:off x="5184276" y="4226733"/>
            <a:ext cx="1819614" cy="1080000"/>
            <a:chOff x="5184276" y="4226733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FE5DC42-D07A-4D4C-A422-04E20A04DCD6}"/>
                </a:ext>
              </a:extLst>
            </p:cNvPr>
            <p:cNvSpPr/>
            <p:nvPr/>
          </p:nvSpPr>
          <p:spPr>
            <a:xfrm>
              <a:off x="5184276" y="4226733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6C55AAD-84A9-41E0-9E93-C93963F7D475}"/>
                </a:ext>
              </a:extLst>
            </p:cNvPr>
            <p:cNvGrpSpPr/>
            <p:nvPr/>
          </p:nvGrpSpPr>
          <p:grpSpPr>
            <a:xfrm>
              <a:off x="5308351" y="4339015"/>
              <a:ext cx="1583703" cy="791852"/>
              <a:chOff x="4903645" y="3857594"/>
              <a:chExt cx="1583703" cy="791852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DA46892-1D63-4065-AFD1-CFD02CB597B5}"/>
                  </a:ext>
                </a:extLst>
              </p:cNvPr>
              <p:cNvSpPr/>
              <p:nvPr/>
            </p:nvSpPr>
            <p:spPr>
              <a:xfrm>
                <a:off x="4903645" y="38575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7" name="Picture 166" descr="Logo&#10;&#10;Description automatically generated">
                <a:extLst>
                  <a:ext uri="{FF2B5EF4-FFF2-40B4-BE49-F238E27FC236}">
                    <a16:creationId xmlns:a16="http://schemas.microsoft.com/office/drawing/2014/main" id="{382A946D-6B57-4311-9495-E4B5D2A7D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2201" y="4050161"/>
                <a:ext cx="1424292" cy="41066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88CA2D3-A32E-4602-8613-921956520EF1}"/>
              </a:ext>
            </a:extLst>
          </p:cNvPr>
          <p:cNvGrpSpPr/>
          <p:nvPr/>
        </p:nvGrpSpPr>
        <p:grpSpPr>
          <a:xfrm>
            <a:off x="5184276" y="5564466"/>
            <a:ext cx="1819614" cy="1080000"/>
            <a:chOff x="5184276" y="5564466"/>
            <a:chExt cx="1819614" cy="1080000"/>
          </a:xfr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84CBEFF-EF31-4C11-87CF-4DC1F56FFA13}"/>
                </a:ext>
              </a:extLst>
            </p:cNvPr>
            <p:cNvSpPr/>
            <p:nvPr/>
          </p:nvSpPr>
          <p:spPr>
            <a:xfrm>
              <a:off x="5184276" y="5564466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1A37677B-2F76-45B0-A886-FC0F39B70BB0}"/>
                </a:ext>
              </a:extLst>
            </p:cNvPr>
            <p:cNvGrpSpPr/>
            <p:nvPr/>
          </p:nvGrpSpPr>
          <p:grpSpPr>
            <a:xfrm>
              <a:off x="5293079" y="5685362"/>
              <a:ext cx="1583703" cy="791852"/>
              <a:chOff x="4903645" y="5048514"/>
              <a:chExt cx="1583703" cy="791852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7A45FA7-DC57-412C-BC5B-0702A3219CD4}"/>
                  </a:ext>
                </a:extLst>
              </p:cNvPr>
              <p:cNvSpPr/>
              <p:nvPr/>
            </p:nvSpPr>
            <p:spPr>
              <a:xfrm>
                <a:off x="4903645" y="504851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87E5AB0-AD1C-4983-A375-D38A8FD90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337" y="5079314"/>
                <a:ext cx="708318" cy="73024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DD4AD0A-0844-4B60-BFE9-689CA09BBCBA}"/>
              </a:ext>
            </a:extLst>
          </p:cNvPr>
          <p:cNvSpPr txBox="1"/>
          <p:nvPr/>
        </p:nvSpPr>
        <p:spPr>
          <a:xfrm rot="16200000">
            <a:off x="-647572" y="1275344"/>
            <a:ext cx="2052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spc="300">
                <a:solidFill>
                  <a:schemeClr val="accent3"/>
                </a:solidFill>
              </a:rPr>
              <a:t>PROJECT</a:t>
            </a:r>
            <a:endParaRPr lang="en-IE" sz="200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49A9E67-61FF-49DE-BDD7-4F47515D1341}"/>
              </a:ext>
            </a:extLst>
          </p:cNvPr>
          <p:cNvSpPr txBox="1"/>
          <p:nvPr/>
        </p:nvSpPr>
        <p:spPr>
          <a:xfrm rot="16200000">
            <a:off x="-576119" y="972276"/>
            <a:ext cx="2535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spc="300">
                <a:solidFill>
                  <a:schemeClr val="bg1"/>
                </a:solidFill>
              </a:rPr>
              <a:t>PARTNERS</a:t>
            </a:r>
            <a:endParaRPr lang="en-IE" sz="2800" b="1">
              <a:solidFill>
                <a:schemeClr val="bg1"/>
              </a:solidFill>
            </a:endParaRPr>
          </a:p>
        </p:txBody>
      </p:sp>
      <p:pic>
        <p:nvPicPr>
          <p:cNvPr id="122" name="Imagen 1" descr="C:\Users\bca-dw\Desktop\CESTEL\Comunicacion\cestel.png">
            <a:extLst>
              <a:ext uri="{FF2B5EF4-FFF2-40B4-BE49-F238E27FC236}">
                <a16:creationId xmlns:a16="http://schemas.microsoft.com/office/drawing/2014/main" id="{33691D89-4AA1-4AAF-A3FF-C6B9249055C0}"/>
              </a:ext>
            </a:extLst>
          </p:cNvPr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66" y="517461"/>
            <a:ext cx="1928495" cy="58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439B9EE3-F824-46C9-BC30-942BA225BB16}"/>
              </a:ext>
            </a:extLst>
          </p:cNvPr>
          <p:cNvSpPr/>
          <p:nvPr/>
        </p:nvSpPr>
        <p:spPr>
          <a:xfrm>
            <a:off x="7253397" y="1584929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F6A9D9B-8557-44AB-8FA0-4945ABAEB56F}"/>
              </a:ext>
            </a:extLst>
          </p:cNvPr>
          <p:cNvSpPr/>
          <p:nvPr/>
        </p:nvSpPr>
        <p:spPr>
          <a:xfrm>
            <a:off x="7260245" y="259890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C558EAA-D8CC-4BAB-A060-EF1B7E0865C4}"/>
              </a:ext>
            </a:extLst>
          </p:cNvPr>
          <p:cNvSpPr/>
          <p:nvPr/>
        </p:nvSpPr>
        <p:spPr>
          <a:xfrm>
            <a:off x="5209246" y="5548362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62947CD-6DF6-44DC-990D-7086A0197C9E}"/>
              </a:ext>
            </a:extLst>
          </p:cNvPr>
          <p:cNvSpPr/>
          <p:nvPr/>
        </p:nvSpPr>
        <p:spPr>
          <a:xfrm>
            <a:off x="9322518" y="2912178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383F7AAF-4D11-42C8-ADA7-A92951111CF8}"/>
              </a:ext>
            </a:extLst>
          </p:cNvPr>
          <p:cNvSpPr/>
          <p:nvPr/>
        </p:nvSpPr>
        <p:spPr>
          <a:xfrm>
            <a:off x="7253397" y="4221845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FCE85B4-85B3-4DAA-B229-6B520DAC75E8}"/>
              </a:ext>
            </a:extLst>
          </p:cNvPr>
          <p:cNvSpPr/>
          <p:nvPr/>
        </p:nvSpPr>
        <p:spPr>
          <a:xfrm>
            <a:off x="5184276" y="4201935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15F8D34D-5657-41CA-9CAA-AB6A1707371D}"/>
              </a:ext>
            </a:extLst>
          </p:cNvPr>
          <p:cNvSpPr/>
          <p:nvPr/>
        </p:nvSpPr>
        <p:spPr>
          <a:xfrm>
            <a:off x="9345640" y="1565103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B90CC74-D582-4CD6-B325-B12BC916A20E}"/>
              </a:ext>
            </a:extLst>
          </p:cNvPr>
          <p:cNvSpPr/>
          <p:nvPr/>
        </p:nvSpPr>
        <p:spPr>
          <a:xfrm>
            <a:off x="7247512" y="5564463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6ACF499-F815-45A5-B016-58AF8C22BD50}"/>
              </a:ext>
            </a:extLst>
          </p:cNvPr>
          <p:cNvSpPr/>
          <p:nvPr/>
        </p:nvSpPr>
        <p:spPr>
          <a:xfrm>
            <a:off x="7280161" y="2884112"/>
            <a:ext cx="1819614" cy="108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9D0D1-E128-B19F-4AF9-72857B9517ED}"/>
              </a:ext>
            </a:extLst>
          </p:cNvPr>
          <p:cNvSpPr/>
          <p:nvPr/>
        </p:nvSpPr>
        <p:spPr>
          <a:xfrm>
            <a:off x="9285778" y="5587644"/>
            <a:ext cx="1819614" cy="10800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End-Users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5AC8-61C3-9815-90F6-4FCF2C26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NIGHTINGALE User Assembly</a:t>
            </a:r>
            <a:endParaRPr lang="en-GB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DF8699B-C2A9-1E76-6657-989347E956D9}"/>
              </a:ext>
            </a:extLst>
          </p:cNvPr>
          <p:cNvSpPr/>
          <p:nvPr/>
        </p:nvSpPr>
        <p:spPr>
          <a:xfrm>
            <a:off x="885976" y="2019324"/>
            <a:ext cx="4960881" cy="21020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u="sng" dirty="0"/>
              <a:t>User Partners </a:t>
            </a:r>
          </a:p>
          <a:p>
            <a:pPr algn="ctr"/>
            <a:r>
              <a:rPr lang="it-IT" sz="1600" dirty="0" err="1"/>
              <a:t>Academic</a:t>
            </a:r>
            <a:r>
              <a:rPr lang="it-IT" sz="1600" dirty="0"/>
              <a:t> centers, </a:t>
            </a:r>
            <a:r>
              <a:rPr lang="it-IT" sz="1600" dirty="0" err="1"/>
              <a:t>Practitioners</a:t>
            </a:r>
            <a:r>
              <a:rPr lang="it-IT" sz="1600" dirty="0"/>
              <a:t> and First </a:t>
            </a:r>
            <a:r>
              <a:rPr lang="it-IT" sz="1600" dirty="0" err="1"/>
              <a:t>Responders</a:t>
            </a:r>
            <a:r>
              <a:rPr lang="it-IT" sz="1600" dirty="0"/>
              <a:t> (EMS, FF), Medical Societies, Association of </a:t>
            </a:r>
            <a:r>
              <a:rPr lang="it-IT" sz="1600" dirty="0" err="1"/>
              <a:t>volunteer</a:t>
            </a:r>
            <a:r>
              <a:rPr lang="it-IT" sz="1600" dirty="0"/>
              <a:t> </a:t>
            </a:r>
            <a:r>
              <a:rPr lang="it-IT" sz="1600" dirty="0" err="1"/>
              <a:t>citizens</a:t>
            </a:r>
            <a:r>
              <a:rPr lang="it-IT" sz="1600" dirty="0"/>
              <a:t> 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58E3919-2F15-367B-367C-3EC40DA8599D}"/>
              </a:ext>
            </a:extLst>
          </p:cNvPr>
          <p:cNvSpPr/>
          <p:nvPr/>
        </p:nvSpPr>
        <p:spPr>
          <a:xfrm>
            <a:off x="6188444" y="2019324"/>
            <a:ext cx="5323491" cy="21020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u="sng" dirty="0"/>
              <a:t>User </a:t>
            </a:r>
            <a:r>
              <a:rPr lang="it-IT" sz="2400" b="1" u="sng" dirty="0" err="1"/>
              <a:t>Advisory</a:t>
            </a:r>
            <a:r>
              <a:rPr lang="it-IT" sz="2400" b="1" u="sng" dirty="0"/>
              <a:t> Board – UAB</a:t>
            </a:r>
          </a:p>
          <a:p>
            <a:pPr algn="ctr"/>
            <a:r>
              <a:rPr lang="it-IT" sz="1600" dirty="0" err="1"/>
              <a:t>Experts</a:t>
            </a:r>
            <a:r>
              <a:rPr lang="it-IT" sz="1600" dirty="0"/>
              <a:t> in the field of MCI management </a:t>
            </a:r>
          </a:p>
          <a:p>
            <a:pPr algn="ctr"/>
            <a:r>
              <a:rPr lang="it-IT" sz="1600" b="1" dirty="0" err="1">
                <a:solidFill>
                  <a:schemeClr val="tx1">
                    <a:lumMod val="50000"/>
                  </a:schemeClr>
                </a:solidFill>
              </a:rPr>
              <a:t>Coordinated</a:t>
            </a:r>
            <a:r>
              <a:rPr lang="it-IT" sz="1600" b="1" dirty="0">
                <a:solidFill>
                  <a:schemeClr val="tx1">
                    <a:lumMod val="50000"/>
                  </a:schemeClr>
                </a:solidFill>
              </a:rPr>
              <a:t> by ESTES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57B02524-1CBF-AB4F-367A-1A6651F0BD54}"/>
              </a:ext>
            </a:extLst>
          </p:cNvPr>
          <p:cNvSpPr/>
          <p:nvPr/>
        </p:nvSpPr>
        <p:spPr>
          <a:xfrm>
            <a:off x="680065" y="1830817"/>
            <a:ext cx="11026831" cy="29391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1DBA9E-F595-5D7E-730A-184E4A6B8FC9}"/>
              </a:ext>
            </a:extLst>
          </p:cNvPr>
          <p:cNvSpPr txBox="1"/>
          <p:nvPr/>
        </p:nvSpPr>
        <p:spPr>
          <a:xfrm>
            <a:off x="2797784" y="429059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>
                <a:solidFill>
                  <a:schemeClr val="tx1">
                    <a:lumMod val="50000"/>
                  </a:schemeClr>
                </a:solidFill>
              </a:rPr>
              <a:t>Coordinated</a:t>
            </a:r>
            <a:r>
              <a:rPr lang="it-IT" sz="1800" b="1" dirty="0">
                <a:solidFill>
                  <a:schemeClr val="tx1">
                    <a:lumMod val="50000"/>
                  </a:schemeClr>
                </a:solidFill>
              </a:rPr>
              <a:t> by UPO</a:t>
            </a:r>
          </a:p>
        </p:txBody>
      </p:sp>
    </p:spTree>
    <p:extLst>
      <p:ext uri="{BB962C8B-B14F-4D97-AF65-F5344CB8AC3E}">
        <p14:creationId xmlns:p14="http://schemas.microsoft.com/office/powerpoint/2010/main" val="323475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A4161-90AA-441E-A643-7F8D65E7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2. Overview of User Assembly activities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1D2B49-997A-4CA6-866E-CB8AF770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164928"/>
            <a:ext cx="7398358" cy="4774883"/>
          </a:xfrm>
        </p:spPr>
        <p:txBody>
          <a:bodyPr/>
          <a:lstStyle/>
          <a:p>
            <a:r>
              <a:rPr lang="en-US" dirty="0"/>
              <a:t>WP1 – Practitioners Needs &amp; Toolkit and Architecture Design</a:t>
            </a:r>
          </a:p>
          <a:p>
            <a:r>
              <a:rPr lang="en-US" dirty="0"/>
              <a:t>Users Monthly Telco</a:t>
            </a:r>
          </a:p>
          <a:p>
            <a:r>
              <a:rPr lang="en-US" dirty="0"/>
              <a:t>Users Round Tables (RT)</a:t>
            </a:r>
          </a:p>
          <a:p>
            <a:r>
              <a:rPr lang="en-US" dirty="0"/>
              <a:t>NIGHTINGALE tests and field validation activities (workshops, table-top, SSX, FSX)</a:t>
            </a:r>
          </a:p>
          <a:p>
            <a:endParaRPr lang="en-IE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08D12F7-53E2-22F9-8C19-9D0E0D225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8"/>
          <a:stretch/>
        </p:blipFill>
        <p:spPr>
          <a:xfrm>
            <a:off x="184406" y="3778658"/>
            <a:ext cx="7046573" cy="29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E1EE-3C3C-4CF1-AC4E-2F62CEAC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2. Overview of User Assembly activities</a:t>
            </a:r>
          </a:p>
        </p:txBody>
      </p:sp>
      <p:sp>
        <p:nvSpPr>
          <p:cNvPr id="4" name="Google Shape;99;p17">
            <a:extLst>
              <a:ext uri="{FF2B5EF4-FFF2-40B4-BE49-F238E27FC236}">
                <a16:creationId xmlns:a16="http://schemas.microsoft.com/office/drawing/2014/main" id="{62C428FA-21DB-8CC4-78D3-3C4B5E2A914B}"/>
              </a:ext>
            </a:extLst>
          </p:cNvPr>
          <p:cNvSpPr/>
          <p:nvPr/>
        </p:nvSpPr>
        <p:spPr>
          <a:xfrm>
            <a:off x="2386033" y="2306126"/>
            <a:ext cx="3119512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0;p17">
            <a:extLst>
              <a:ext uri="{FF2B5EF4-FFF2-40B4-BE49-F238E27FC236}">
                <a16:creationId xmlns:a16="http://schemas.microsoft.com/office/drawing/2014/main" id="{E83258EB-6636-42A1-3843-1DA11CB53719}"/>
              </a:ext>
            </a:extLst>
          </p:cNvPr>
          <p:cNvSpPr/>
          <p:nvPr/>
        </p:nvSpPr>
        <p:spPr>
          <a:xfrm>
            <a:off x="6809683" y="2306126"/>
            <a:ext cx="317819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83ACA4AC-1728-DD30-F9BE-48D32030CA83}"/>
              </a:ext>
            </a:extLst>
          </p:cNvPr>
          <p:cNvSpPr/>
          <p:nvPr/>
        </p:nvSpPr>
        <p:spPr>
          <a:xfrm>
            <a:off x="2386130" y="3793351"/>
            <a:ext cx="3119512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2;p17">
            <a:extLst>
              <a:ext uri="{FF2B5EF4-FFF2-40B4-BE49-F238E27FC236}">
                <a16:creationId xmlns:a16="http://schemas.microsoft.com/office/drawing/2014/main" id="{D2A8251E-011B-9AC4-2DF3-F4A290CC71CC}"/>
              </a:ext>
            </a:extLst>
          </p:cNvPr>
          <p:cNvSpPr/>
          <p:nvPr/>
        </p:nvSpPr>
        <p:spPr>
          <a:xfrm>
            <a:off x="6809683" y="3793351"/>
            <a:ext cx="3121045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3;p17">
            <a:extLst>
              <a:ext uri="{FF2B5EF4-FFF2-40B4-BE49-F238E27FC236}">
                <a16:creationId xmlns:a16="http://schemas.microsoft.com/office/drawing/2014/main" id="{96EED6EF-2A0F-FEE4-5592-2DB1DE1D7AA4}"/>
              </a:ext>
            </a:extLst>
          </p:cNvPr>
          <p:cNvSpPr/>
          <p:nvPr/>
        </p:nvSpPr>
        <p:spPr>
          <a:xfrm>
            <a:off x="4656505" y="2093074"/>
            <a:ext cx="3000900" cy="3000900"/>
          </a:xfrm>
          <a:prstGeom prst="blockArc">
            <a:avLst>
              <a:gd name="adj1" fmla="val 10810477"/>
              <a:gd name="adj2" fmla="val 16196995"/>
              <a:gd name="adj3" fmla="val 2829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4;p17">
            <a:extLst>
              <a:ext uri="{FF2B5EF4-FFF2-40B4-BE49-F238E27FC236}">
                <a16:creationId xmlns:a16="http://schemas.microsoft.com/office/drawing/2014/main" id="{D97154CD-DC7F-C386-9736-FE92180AD198}"/>
              </a:ext>
            </a:extLst>
          </p:cNvPr>
          <p:cNvSpPr/>
          <p:nvPr/>
        </p:nvSpPr>
        <p:spPr>
          <a:xfrm flipH="1">
            <a:off x="4653039" y="2093074"/>
            <a:ext cx="3000900" cy="3000900"/>
          </a:xfrm>
          <a:prstGeom prst="blockArc">
            <a:avLst>
              <a:gd name="adj1" fmla="val 10810477"/>
              <a:gd name="adj2" fmla="val 16196995"/>
              <a:gd name="adj3" fmla="val 2829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5;p17">
            <a:extLst>
              <a:ext uri="{FF2B5EF4-FFF2-40B4-BE49-F238E27FC236}">
                <a16:creationId xmlns:a16="http://schemas.microsoft.com/office/drawing/2014/main" id="{36A7B8F5-3A7F-0F04-0192-3681A4CC3A89}"/>
              </a:ext>
            </a:extLst>
          </p:cNvPr>
          <p:cNvSpPr/>
          <p:nvPr/>
        </p:nvSpPr>
        <p:spPr>
          <a:xfrm rot="10800000">
            <a:off x="4654766" y="2083331"/>
            <a:ext cx="3000900" cy="3000900"/>
          </a:xfrm>
          <a:prstGeom prst="blockArc">
            <a:avLst>
              <a:gd name="adj1" fmla="val 10810477"/>
              <a:gd name="adj2" fmla="val 16196995"/>
              <a:gd name="adj3" fmla="val 2829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1" name="Google Shape;106;p17">
            <a:extLst>
              <a:ext uri="{FF2B5EF4-FFF2-40B4-BE49-F238E27FC236}">
                <a16:creationId xmlns:a16="http://schemas.microsoft.com/office/drawing/2014/main" id="{B9A371F5-B169-85FA-E3DF-22C1267F32C1}"/>
              </a:ext>
            </a:extLst>
          </p:cNvPr>
          <p:cNvSpPr/>
          <p:nvPr/>
        </p:nvSpPr>
        <p:spPr>
          <a:xfrm rot="10800000" flipH="1">
            <a:off x="4656505" y="2083331"/>
            <a:ext cx="3000900" cy="3000900"/>
          </a:xfrm>
          <a:prstGeom prst="blockArc">
            <a:avLst>
              <a:gd name="adj1" fmla="val 10810477"/>
              <a:gd name="adj2" fmla="val 16196995"/>
              <a:gd name="adj3" fmla="val 282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9;p17">
            <a:extLst>
              <a:ext uri="{FF2B5EF4-FFF2-40B4-BE49-F238E27FC236}">
                <a16:creationId xmlns:a16="http://schemas.microsoft.com/office/drawing/2014/main" id="{D4B33C69-8CCC-15E5-E996-D91434B7A513}"/>
              </a:ext>
            </a:extLst>
          </p:cNvPr>
          <p:cNvSpPr/>
          <p:nvPr/>
        </p:nvSpPr>
        <p:spPr>
          <a:xfrm>
            <a:off x="2160746" y="2524226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0;p17">
            <a:extLst>
              <a:ext uri="{FF2B5EF4-FFF2-40B4-BE49-F238E27FC236}">
                <a16:creationId xmlns:a16="http://schemas.microsoft.com/office/drawing/2014/main" id="{126EA014-A4AF-E075-20B7-B9E778AE214C}"/>
              </a:ext>
            </a:extLst>
          </p:cNvPr>
          <p:cNvSpPr/>
          <p:nvPr/>
        </p:nvSpPr>
        <p:spPr>
          <a:xfrm>
            <a:off x="9531171" y="2559396"/>
            <a:ext cx="671800" cy="66927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1;p17">
            <a:extLst>
              <a:ext uri="{FF2B5EF4-FFF2-40B4-BE49-F238E27FC236}">
                <a16:creationId xmlns:a16="http://schemas.microsoft.com/office/drawing/2014/main" id="{3BF80458-24C6-E31C-ECEC-717DBE28FE25}"/>
              </a:ext>
            </a:extLst>
          </p:cNvPr>
          <p:cNvSpPr txBox="1"/>
          <p:nvPr/>
        </p:nvSpPr>
        <p:spPr>
          <a:xfrm>
            <a:off x="6511533" y="2684808"/>
            <a:ext cx="5361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2000" b="1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12;p17">
            <a:extLst>
              <a:ext uri="{FF2B5EF4-FFF2-40B4-BE49-F238E27FC236}">
                <a16:creationId xmlns:a16="http://schemas.microsoft.com/office/drawing/2014/main" id="{DA3DCA09-B5A1-F9EB-BA4E-B829E776644A}"/>
              </a:ext>
            </a:extLst>
          </p:cNvPr>
          <p:cNvSpPr/>
          <p:nvPr/>
        </p:nvSpPr>
        <p:spPr>
          <a:xfrm>
            <a:off x="2160746" y="4029545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;p17">
            <a:extLst>
              <a:ext uri="{FF2B5EF4-FFF2-40B4-BE49-F238E27FC236}">
                <a16:creationId xmlns:a16="http://schemas.microsoft.com/office/drawing/2014/main" id="{5F523312-C298-1DBA-8022-0B8C2BC1784E}"/>
              </a:ext>
            </a:extLst>
          </p:cNvPr>
          <p:cNvSpPr/>
          <p:nvPr/>
        </p:nvSpPr>
        <p:spPr>
          <a:xfrm>
            <a:off x="9531171" y="4031433"/>
            <a:ext cx="671800" cy="66927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4;p17">
            <a:extLst>
              <a:ext uri="{FF2B5EF4-FFF2-40B4-BE49-F238E27FC236}">
                <a16:creationId xmlns:a16="http://schemas.microsoft.com/office/drawing/2014/main" id="{435B3363-0E31-6C26-5F67-1E9C09D8F92B}"/>
              </a:ext>
            </a:extLst>
          </p:cNvPr>
          <p:cNvSpPr txBox="1"/>
          <p:nvPr/>
        </p:nvSpPr>
        <p:spPr>
          <a:xfrm>
            <a:off x="6511533" y="4164863"/>
            <a:ext cx="5361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2000" b="1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9" name="Google Shape;115;p17">
            <a:extLst>
              <a:ext uri="{FF2B5EF4-FFF2-40B4-BE49-F238E27FC236}">
                <a16:creationId xmlns:a16="http://schemas.microsoft.com/office/drawing/2014/main" id="{55CE7F58-978C-18A4-1059-56479BFBBE24}"/>
              </a:ext>
            </a:extLst>
          </p:cNvPr>
          <p:cNvSpPr txBox="1"/>
          <p:nvPr/>
        </p:nvSpPr>
        <p:spPr>
          <a:xfrm>
            <a:off x="7885362" y="4211266"/>
            <a:ext cx="15681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5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Evaluate the toolkit performance</a:t>
            </a:r>
            <a:endParaRPr sz="1700" b="1" dirty="0">
              <a:solidFill>
                <a:schemeClr val="accent5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" name="Google Shape;117;p17">
            <a:extLst>
              <a:ext uri="{FF2B5EF4-FFF2-40B4-BE49-F238E27FC236}">
                <a16:creationId xmlns:a16="http://schemas.microsoft.com/office/drawing/2014/main" id="{48AF9538-613B-D21A-300E-EFEE96F79EEF}"/>
              </a:ext>
            </a:extLst>
          </p:cNvPr>
          <p:cNvSpPr txBox="1"/>
          <p:nvPr/>
        </p:nvSpPr>
        <p:spPr>
          <a:xfrm>
            <a:off x="7806981" y="2684808"/>
            <a:ext cx="1713208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4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Define User Requirements</a:t>
            </a:r>
            <a:endParaRPr sz="1700" b="1" dirty="0">
              <a:solidFill>
                <a:schemeClr val="accent4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4" name="Google Shape;120;p17">
            <a:extLst>
              <a:ext uri="{FF2B5EF4-FFF2-40B4-BE49-F238E27FC236}">
                <a16:creationId xmlns:a16="http://schemas.microsoft.com/office/drawing/2014/main" id="{96C1CBA0-88BF-8655-5B43-9EC496A5EC37}"/>
              </a:ext>
            </a:extLst>
          </p:cNvPr>
          <p:cNvSpPr txBox="1"/>
          <p:nvPr/>
        </p:nvSpPr>
        <p:spPr>
          <a:xfrm>
            <a:off x="2906258" y="2462546"/>
            <a:ext cx="1568100" cy="76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1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Gather User Needs</a:t>
            </a:r>
            <a:endParaRPr sz="1700" b="1" dirty="0">
              <a:solidFill>
                <a:schemeClr val="accent1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" name="Google Shape;121;p17">
            <a:extLst>
              <a:ext uri="{FF2B5EF4-FFF2-40B4-BE49-F238E27FC236}">
                <a16:creationId xmlns:a16="http://schemas.microsoft.com/office/drawing/2014/main" id="{F56995B1-6A53-CB16-FADA-C80EE75747B2}"/>
              </a:ext>
            </a:extLst>
          </p:cNvPr>
          <p:cNvSpPr txBox="1"/>
          <p:nvPr/>
        </p:nvSpPr>
        <p:spPr>
          <a:xfrm>
            <a:off x="2906258" y="3899398"/>
            <a:ext cx="1568100" cy="79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2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Support Tools’ Development</a:t>
            </a:r>
            <a:endParaRPr sz="1700" b="1" dirty="0">
              <a:solidFill>
                <a:schemeClr val="accent2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7" name="Google Shape;123;p17">
            <a:extLst>
              <a:ext uri="{FF2B5EF4-FFF2-40B4-BE49-F238E27FC236}">
                <a16:creationId xmlns:a16="http://schemas.microsoft.com/office/drawing/2014/main" id="{6CA5393F-3DF5-85ED-9589-3A36572E1473}"/>
              </a:ext>
            </a:extLst>
          </p:cNvPr>
          <p:cNvSpPr txBox="1"/>
          <p:nvPr/>
        </p:nvSpPr>
        <p:spPr>
          <a:xfrm>
            <a:off x="5267633" y="2665431"/>
            <a:ext cx="5361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2000" b="1" dirty="0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8" name="Google Shape;124;p17">
            <a:extLst>
              <a:ext uri="{FF2B5EF4-FFF2-40B4-BE49-F238E27FC236}">
                <a16:creationId xmlns:a16="http://schemas.microsoft.com/office/drawing/2014/main" id="{E73F70D5-8BB6-D2C7-91B3-CA1C161B6003}"/>
              </a:ext>
            </a:extLst>
          </p:cNvPr>
          <p:cNvSpPr txBox="1"/>
          <p:nvPr/>
        </p:nvSpPr>
        <p:spPr>
          <a:xfrm>
            <a:off x="5267633" y="4163826"/>
            <a:ext cx="5361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2000" b="1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A128C9-AB70-7068-8366-52B6F07A4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3"/>
          <a:stretch/>
        </p:blipFill>
        <p:spPr bwMode="auto">
          <a:xfrm>
            <a:off x="5681781" y="3284689"/>
            <a:ext cx="971567" cy="6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36F860DB-29F3-F880-A895-3041E89C890A}"/>
              </a:ext>
            </a:extLst>
          </p:cNvPr>
          <p:cNvSpPr/>
          <p:nvPr/>
        </p:nvSpPr>
        <p:spPr>
          <a:xfrm flipH="1">
            <a:off x="6583625" y="3503624"/>
            <a:ext cx="110227" cy="40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2" name="Google Shape;182;p18">
            <a:extLst>
              <a:ext uri="{FF2B5EF4-FFF2-40B4-BE49-F238E27FC236}">
                <a16:creationId xmlns:a16="http://schemas.microsoft.com/office/drawing/2014/main" id="{008E716B-AFE2-D805-DED7-FEB79329DE8D}"/>
              </a:ext>
            </a:extLst>
          </p:cNvPr>
          <p:cNvGrpSpPr/>
          <p:nvPr/>
        </p:nvGrpSpPr>
        <p:grpSpPr>
          <a:xfrm>
            <a:off x="9674405" y="4196289"/>
            <a:ext cx="366364" cy="359075"/>
            <a:chOff x="-60988625" y="3740800"/>
            <a:chExt cx="316650" cy="310350"/>
          </a:xfrm>
        </p:grpSpPr>
        <p:sp>
          <p:nvSpPr>
            <p:cNvPr id="43" name="Google Shape;183;p18">
              <a:extLst>
                <a:ext uri="{FF2B5EF4-FFF2-40B4-BE49-F238E27FC236}">
                  <a16:creationId xmlns:a16="http://schemas.microsoft.com/office/drawing/2014/main" id="{CA71A7D2-447D-56B7-4348-FCF2C91E3914}"/>
                </a:ext>
              </a:extLst>
            </p:cNvPr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4;p18">
              <a:extLst>
                <a:ext uri="{FF2B5EF4-FFF2-40B4-BE49-F238E27FC236}">
                  <a16:creationId xmlns:a16="http://schemas.microsoft.com/office/drawing/2014/main" id="{DF3E1C29-D9E2-9292-4383-6E79906C48E3}"/>
                </a:ext>
              </a:extLst>
            </p:cNvPr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5;p18">
              <a:extLst>
                <a:ext uri="{FF2B5EF4-FFF2-40B4-BE49-F238E27FC236}">
                  <a16:creationId xmlns:a16="http://schemas.microsoft.com/office/drawing/2014/main" id="{81B78DA9-FF87-9C87-2BC1-1CD5134BDBF2}"/>
                </a:ext>
              </a:extLst>
            </p:cNvPr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81;p18">
            <a:extLst>
              <a:ext uri="{FF2B5EF4-FFF2-40B4-BE49-F238E27FC236}">
                <a16:creationId xmlns:a16="http://schemas.microsoft.com/office/drawing/2014/main" id="{359C4A53-B776-7439-04BC-A63BFAD5CCCC}"/>
              </a:ext>
            </a:extLst>
          </p:cNvPr>
          <p:cNvSpPr/>
          <p:nvPr/>
        </p:nvSpPr>
        <p:spPr>
          <a:xfrm>
            <a:off x="2310854" y="4175385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782;p31">
            <a:extLst>
              <a:ext uri="{FF2B5EF4-FFF2-40B4-BE49-F238E27FC236}">
                <a16:creationId xmlns:a16="http://schemas.microsoft.com/office/drawing/2014/main" id="{04165FCD-A1C8-BCF2-3402-38EADF893164}"/>
              </a:ext>
            </a:extLst>
          </p:cNvPr>
          <p:cNvSpPr/>
          <p:nvPr/>
        </p:nvSpPr>
        <p:spPr>
          <a:xfrm>
            <a:off x="2348770" y="2684808"/>
            <a:ext cx="296563" cy="293051"/>
          </a:xfrm>
          <a:custGeom>
            <a:avLst/>
            <a:gdLst/>
            <a:ahLst/>
            <a:cxnLst/>
            <a:rect l="l" t="t" r="r" b="b"/>
            <a:pathLst>
              <a:path w="9383" h="9371" extrusionOk="0">
                <a:moveTo>
                  <a:pt x="2774" y="4180"/>
                </a:moveTo>
                <a:cubicBezTo>
                  <a:pt x="3024" y="4180"/>
                  <a:pt x="3215" y="4370"/>
                  <a:pt x="3215" y="4608"/>
                </a:cubicBezTo>
                <a:cubicBezTo>
                  <a:pt x="3215" y="4858"/>
                  <a:pt x="3024" y="5049"/>
                  <a:pt x="2774" y="5049"/>
                </a:cubicBezTo>
                <a:cubicBezTo>
                  <a:pt x="2536" y="5049"/>
                  <a:pt x="2334" y="4858"/>
                  <a:pt x="2334" y="4608"/>
                </a:cubicBezTo>
                <a:cubicBezTo>
                  <a:pt x="2334" y="4370"/>
                  <a:pt x="2536" y="4180"/>
                  <a:pt x="2774" y="4180"/>
                </a:cubicBezTo>
                <a:close/>
                <a:moveTo>
                  <a:pt x="4703" y="4180"/>
                </a:moveTo>
                <a:cubicBezTo>
                  <a:pt x="4953" y="4180"/>
                  <a:pt x="5144" y="4370"/>
                  <a:pt x="5144" y="4608"/>
                </a:cubicBezTo>
                <a:cubicBezTo>
                  <a:pt x="5144" y="4858"/>
                  <a:pt x="4953" y="5049"/>
                  <a:pt x="4703" y="5049"/>
                </a:cubicBezTo>
                <a:cubicBezTo>
                  <a:pt x="4465" y="5049"/>
                  <a:pt x="4263" y="4858"/>
                  <a:pt x="4263" y="4608"/>
                </a:cubicBezTo>
                <a:cubicBezTo>
                  <a:pt x="4263" y="4370"/>
                  <a:pt x="4465" y="4180"/>
                  <a:pt x="4703" y="4180"/>
                </a:cubicBezTo>
                <a:close/>
                <a:moveTo>
                  <a:pt x="6691" y="4180"/>
                </a:moveTo>
                <a:cubicBezTo>
                  <a:pt x="6941" y="4180"/>
                  <a:pt x="7132" y="4370"/>
                  <a:pt x="7132" y="4608"/>
                </a:cubicBezTo>
                <a:cubicBezTo>
                  <a:pt x="7132" y="4858"/>
                  <a:pt x="6941" y="5049"/>
                  <a:pt x="6691" y="5049"/>
                </a:cubicBezTo>
                <a:cubicBezTo>
                  <a:pt x="6453" y="5049"/>
                  <a:pt x="6251" y="4858"/>
                  <a:pt x="6251" y="4608"/>
                </a:cubicBezTo>
                <a:cubicBezTo>
                  <a:pt x="6251" y="4370"/>
                  <a:pt x="6453" y="4180"/>
                  <a:pt x="6691" y="4180"/>
                </a:cubicBezTo>
                <a:close/>
                <a:moveTo>
                  <a:pt x="4691" y="1"/>
                </a:moveTo>
                <a:cubicBezTo>
                  <a:pt x="2108" y="1"/>
                  <a:pt x="0" y="2096"/>
                  <a:pt x="0" y="4692"/>
                </a:cubicBezTo>
                <a:cubicBezTo>
                  <a:pt x="0" y="5894"/>
                  <a:pt x="464" y="7002"/>
                  <a:pt x="1215" y="7835"/>
                </a:cubicBezTo>
                <a:lnTo>
                  <a:pt x="310" y="9252"/>
                </a:lnTo>
                <a:lnTo>
                  <a:pt x="2179" y="8645"/>
                </a:lnTo>
                <a:cubicBezTo>
                  <a:pt x="2905" y="9109"/>
                  <a:pt x="3763" y="9371"/>
                  <a:pt x="4691" y="9371"/>
                </a:cubicBezTo>
                <a:cubicBezTo>
                  <a:pt x="7287" y="9371"/>
                  <a:pt x="9382" y="7275"/>
                  <a:pt x="9382" y="4692"/>
                </a:cubicBezTo>
                <a:cubicBezTo>
                  <a:pt x="9382" y="2096"/>
                  <a:pt x="7287" y="1"/>
                  <a:pt x="46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657;p28">
            <a:extLst>
              <a:ext uri="{FF2B5EF4-FFF2-40B4-BE49-F238E27FC236}">
                <a16:creationId xmlns:a16="http://schemas.microsoft.com/office/drawing/2014/main" id="{ED3C3C5F-24F0-054E-E696-9A3188A75F26}"/>
              </a:ext>
            </a:extLst>
          </p:cNvPr>
          <p:cNvSpPr/>
          <p:nvPr/>
        </p:nvSpPr>
        <p:spPr>
          <a:xfrm>
            <a:off x="9690341" y="2712835"/>
            <a:ext cx="353645" cy="353645"/>
          </a:xfrm>
          <a:custGeom>
            <a:avLst/>
            <a:gdLst/>
            <a:ahLst/>
            <a:cxnLst/>
            <a:rect l="l" t="t" r="r" b="b"/>
            <a:pathLst>
              <a:path w="11658" h="11658" extrusionOk="0">
                <a:moveTo>
                  <a:pt x="6522" y="2048"/>
                </a:moveTo>
                <a:cubicBezTo>
                  <a:pt x="6743" y="2048"/>
                  <a:pt x="6900" y="2206"/>
                  <a:pt x="6900" y="2395"/>
                </a:cubicBezTo>
                <a:lnTo>
                  <a:pt x="6900" y="2899"/>
                </a:lnTo>
                <a:cubicBezTo>
                  <a:pt x="6995" y="2962"/>
                  <a:pt x="7089" y="2994"/>
                  <a:pt x="7152" y="3025"/>
                </a:cubicBezTo>
                <a:lnTo>
                  <a:pt x="7530" y="2678"/>
                </a:lnTo>
                <a:cubicBezTo>
                  <a:pt x="7578" y="2615"/>
                  <a:pt x="7664" y="2584"/>
                  <a:pt x="7755" y="2584"/>
                </a:cubicBezTo>
                <a:cubicBezTo>
                  <a:pt x="7845" y="2584"/>
                  <a:pt x="7940" y="2615"/>
                  <a:pt x="8003" y="2678"/>
                </a:cubicBezTo>
                <a:lnTo>
                  <a:pt x="8979" y="3655"/>
                </a:lnTo>
                <a:cubicBezTo>
                  <a:pt x="9106" y="3781"/>
                  <a:pt x="9106" y="4002"/>
                  <a:pt x="8979" y="4128"/>
                </a:cubicBezTo>
                <a:lnTo>
                  <a:pt x="8633" y="4474"/>
                </a:lnTo>
                <a:cubicBezTo>
                  <a:pt x="8664" y="4569"/>
                  <a:pt x="8696" y="4695"/>
                  <a:pt x="8727" y="4758"/>
                </a:cubicBezTo>
                <a:lnTo>
                  <a:pt x="9263" y="4758"/>
                </a:lnTo>
                <a:cubicBezTo>
                  <a:pt x="9452" y="4758"/>
                  <a:pt x="9610" y="4915"/>
                  <a:pt x="9610" y="5104"/>
                </a:cubicBezTo>
                <a:lnTo>
                  <a:pt x="9610" y="6491"/>
                </a:lnTo>
                <a:cubicBezTo>
                  <a:pt x="9610" y="6680"/>
                  <a:pt x="9452" y="6837"/>
                  <a:pt x="9263" y="6837"/>
                </a:cubicBezTo>
                <a:lnTo>
                  <a:pt x="8727" y="6837"/>
                </a:lnTo>
                <a:cubicBezTo>
                  <a:pt x="8696" y="6963"/>
                  <a:pt x="8664" y="7026"/>
                  <a:pt x="8633" y="7121"/>
                </a:cubicBezTo>
                <a:lnTo>
                  <a:pt x="8979" y="7467"/>
                </a:lnTo>
                <a:cubicBezTo>
                  <a:pt x="9106" y="7593"/>
                  <a:pt x="9106" y="7814"/>
                  <a:pt x="8979" y="7940"/>
                </a:cubicBezTo>
                <a:lnTo>
                  <a:pt x="8003" y="8916"/>
                </a:lnTo>
                <a:cubicBezTo>
                  <a:pt x="7940" y="8979"/>
                  <a:pt x="7845" y="9011"/>
                  <a:pt x="7755" y="9011"/>
                </a:cubicBezTo>
                <a:cubicBezTo>
                  <a:pt x="7664" y="9011"/>
                  <a:pt x="7578" y="8979"/>
                  <a:pt x="7530" y="8916"/>
                </a:cubicBezTo>
                <a:lnTo>
                  <a:pt x="7152" y="8570"/>
                </a:lnTo>
                <a:cubicBezTo>
                  <a:pt x="7089" y="8601"/>
                  <a:pt x="6963" y="8664"/>
                  <a:pt x="6900" y="8696"/>
                </a:cubicBezTo>
                <a:lnTo>
                  <a:pt x="6900" y="9200"/>
                </a:lnTo>
                <a:cubicBezTo>
                  <a:pt x="6900" y="9389"/>
                  <a:pt x="6743" y="9547"/>
                  <a:pt x="6522" y="9547"/>
                </a:cubicBezTo>
                <a:lnTo>
                  <a:pt x="5167" y="9547"/>
                </a:lnTo>
                <a:cubicBezTo>
                  <a:pt x="4947" y="9547"/>
                  <a:pt x="4789" y="9389"/>
                  <a:pt x="4789" y="9200"/>
                </a:cubicBezTo>
                <a:lnTo>
                  <a:pt x="4789" y="8696"/>
                </a:lnTo>
                <a:cubicBezTo>
                  <a:pt x="4695" y="8664"/>
                  <a:pt x="4600" y="8601"/>
                  <a:pt x="4537" y="8570"/>
                </a:cubicBezTo>
                <a:lnTo>
                  <a:pt x="4159" y="8916"/>
                </a:lnTo>
                <a:cubicBezTo>
                  <a:pt x="4112" y="8979"/>
                  <a:pt x="4025" y="9011"/>
                  <a:pt x="3935" y="9011"/>
                </a:cubicBezTo>
                <a:cubicBezTo>
                  <a:pt x="3844" y="9011"/>
                  <a:pt x="3750" y="8979"/>
                  <a:pt x="3687" y="8916"/>
                </a:cubicBezTo>
                <a:lnTo>
                  <a:pt x="2710" y="7940"/>
                </a:lnTo>
                <a:cubicBezTo>
                  <a:pt x="2584" y="7814"/>
                  <a:pt x="2584" y="7593"/>
                  <a:pt x="2710" y="7467"/>
                </a:cubicBezTo>
                <a:lnTo>
                  <a:pt x="3057" y="7121"/>
                </a:lnTo>
                <a:cubicBezTo>
                  <a:pt x="3025" y="7026"/>
                  <a:pt x="2994" y="6932"/>
                  <a:pt x="2962" y="6837"/>
                </a:cubicBezTo>
                <a:lnTo>
                  <a:pt x="2426" y="6837"/>
                </a:lnTo>
                <a:cubicBezTo>
                  <a:pt x="2237" y="6837"/>
                  <a:pt x="2080" y="6680"/>
                  <a:pt x="2080" y="6491"/>
                </a:cubicBezTo>
                <a:lnTo>
                  <a:pt x="2080" y="5104"/>
                </a:lnTo>
                <a:cubicBezTo>
                  <a:pt x="2080" y="4915"/>
                  <a:pt x="2237" y="4758"/>
                  <a:pt x="2426" y="4758"/>
                </a:cubicBezTo>
                <a:lnTo>
                  <a:pt x="2962" y="4758"/>
                </a:lnTo>
                <a:cubicBezTo>
                  <a:pt x="2994" y="4632"/>
                  <a:pt x="3025" y="4569"/>
                  <a:pt x="3057" y="4474"/>
                </a:cubicBezTo>
                <a:lnTo>
                  <a:pt x="2710" y="4128"/>
                </a:lnTo>
                <a:cubicBezTo>
                  <a:pt x="2584" y="4002"/>
                  <a:pt x="2584" y="3781"/>
                  <a:pt x="2710" y="3655"/>
                </a:cubicBezTo>
                <a:lnTo>
                  <a:pt x="3687" y="2678"/>
                </a:lnTo>
                <a:cubicBezTo>
                  <a:pt x="3750" y="2615"/>
                  <a:pt x="3844" y="2584"/>
                  <a:pt x="3935" y="2584"/>
                </a:cubicBezTo>
                <a:cubicBezTo>
                  <a:pt x="4025" y="2584"/>
                  <a:pt x="4112" y="2615"/>
                  <a:pt x="4159" y="2678"/>
                </a:cubicBezTo>
                <a:lnTo>
                  <a:pt x="4537" y="3025"/>
                </a:lnTo>
                <a:cubicBezTo>
                  <a:pt x="4600" y="2994"/>
                  <a:pt x="4726" y="2962"/>
                  <a:pt x="4789" y="2899"/>
                </a:cubicBezTo>
                <a:lnTo>
                  <a:pt x="4789" y="2395"/>
                </a:lnTo>
                <a:cubicBezTo>
                  <a:pt x="4789" y="2206"/>
                  <a:pt x="4947" y="2048"/>
                  <a:pt x="5167" y="2048"/>
                </a:cubicBezTo>
                <a:close/>
                <a:moveTo>
                  <a:pt x="5829" y="1"/>
                </a:moveTo>
                <a:cubicBezTo>
                  <a:pt x="2647" y="1"/>
                  <a:pt x="1" y="2647"/>
                  <a:pt x="1" y="5829"/>
                </a:cubicBezTo>
                <a:cubicBezTo>
                  <a:pt x="1" y="6837"/>
                  <a:pt x="284" y="7877"/>
                  <a:pt x="820" y="8790"/>
                </a:cubicBezTo>
                <a:lnTo>
                  <a:pt x="32" y="11185"/>
                </a:lnTo>
                <a:cubicBezTo>
                  <a:pt x="1" y="11311"/>
                  <a:pt x="32" y="11468"/>
                  <a:pt x="127" y="11531"/>
                </a:cubicBezTo>
                <a:cubicBezTo>
                  <a:pt x="174" y="11602"/>
                  <a:pt x="274" y="11638"/>
                  <a:pt x="375" y="11638"/>
                </a:cubicBezTo>
                <a:cubicBezTo>
                  <a:pt x="408" y="11638"/>
                  <a:pt x="442" y="11634"/>
                  <a:pt x="473" y="11626"/>
                </a:cubicBezTo>
                <a:lnTo>
                  <a:pt x="2868" y="10838"/>
                </a:lnTo>
                <a:cubicBezTo>
                  <a:pt x="3781" y="11374"/>
                  <a:pt x="4789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584"/>
                  <a:pt x="9011" y="1"/>
                  <a:pt x="58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658;p28">
            <a:extLst>
              <a:ext uri="{FF2B5EF4-FFF2-40B4-BE49-F238E27FC236}">
                <a16:creationId xmlns:a16="http://schemas.microsoft.com/office/drawing/2014/main" id="{D50DA53D-5945-C143-788C-38BCB70AC6A0}"/>
              </a:ext>
            </a:extLst>
          </p:cNvPr>
          <p:cNvSpPr/>
          <p:nvPr/>
        </p:nvSpPr>
        <p:spPr>
          <a:xfrm>
            <a:off x="9835615" y="2858109"/>
            <a:ext cx="62156" cy="62156"/>
          </a:xfrm>
          <a:custGeom>
            <a:avLst/>
            <a:gdLst/>
            <a:ahLst/>
            <a:cxnLst/>
            <a:rect l="l" t="t" r="r" b="b"/>
            <a:pathLst>
              <a:path w="2049" h="2049" extrusionOk="0"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cubicBezTo>
                  <a:pt x="0" y="1576"/>
                  <a:pt x="473" y="2048"/>
                  <a:pt x="1040" y="2048"/>
                </a:cubicBezTo>
                <a:cubicBezTo>
                  <a:pt x="1576" y="2048"/>
                  <a:pt x="2048" y="1576"/>
                  <a:pt x="2048" y="1040"/>
                </a:cubicBezTo>
                <a:cubicBezTo>
                  <a:pt x="2048" y="441"/>
                  <a:pt x="1576" y="0"/>
                  <a:pt x="10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17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AD2B-09E1-7BA5-B591-E855DC10A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2EB3-504D-0187-9B5E-832861F3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2. Overview of User Assembly activities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33B6043-976D-E47D-3986-3C075941A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3" t="26934" r="29342" b="44585"/>
          <a:stretch/>
        </p:blipFill>
        <p:spPr>
          <a:xfrm>
            <a:off x="525982" y="2643134"/>
            <a:ext cx="4510724" cy="168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oogle Shape;1159;p28">
            <a:extLst>
              <a:ext uri="{FF2B5EF4-FFF2-40B4-BE49-F238E27FC236}">
                <a16:creationId xmlns:a16="http://schemas.microsoft.com/office/drawing/2014/main" id="{899EF7E5-CD2F-FCF8-B1D2-5A0516DB49D9}"/>
              </a:ext>
            </a:extLst>
          </p:cNvPr>
          <p:cNvGrpSpPr/>
          <p:nvPr/>
        </p:nvGrpSpPr>
        <p:grpSpPr>
          <a:xfrm>
            <a:off x="5249100" y="1378035"/>
            <a:ext cx="5414418" cy="1451667"/>
            <a:chOff x="2860300" y="641504"/>
            <a:chExt cx="3585392" cy="995674"/>
          </a:xfrm>
        </p:grpSpPr>
        <p:sp>
          <p:nvSpPr>
            <p:cNvPr id="22" name="Google Shape;1160;p28">
              <a:extLst>
                <a:ext uri="{FF2B5EF4-FFF2-40B4-BE49-F238E27FC236}">
                  <a16:creationId xmlns:a16="http://schemas.microsoft.com/office/drawing/2014/main" id="{1D1F87C9-F9B2-B464-52D9-4577DDC867A6}"/>
                </a:ext>
              </a:extLst>
            </p:cNvPr>
            <p:cNvSpPr/>
            <p:nvPr/>
          </p:nvSpPr>
          <p:spPr>
            <a:xfrm>
              <a:off x="3554200" y="641504"/>
              <a:ext cx="2891492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D377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45720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Open Sans Medium" panose="020B0604020202020204" charset="0"/>
                  <a:cs typeface="Open Sans Medium" panose="020B0604020202020204" charset="0"/>
                  <a:sym typeface="Roboto"/>
                </a:rPr>
                <a:t>3 Scoping Reviews </a:t>
              </a:r>
            </a:p>
            <a:p>
              <a:pPr marL="45720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Open Sans Medium" panose="020B0604020202020204" charset="0"/>
                  <a:cs typeface="Open Sans Medium" panose="020B0604020202020204" charset="0"/>
                  <a:sym typeface="Roboto"/>
                </a:rPr>
                <a:t>(TRIAGE – PHLSDC – PHP)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Medium" panose="020B0604020202020204" charset="0"/>
                <a:cs typeface="Open Sans Medium" panose="020B0604020202020204" charset="0"/>
                <a:sym typeface="Roboto"/>
              </a:endParaRPr>
            </a:p>
          </p:txBody>
        </p:sp>
        <p:cxnSp>
          <p:nvCxnSpPr>
            <p:cNvPr id="23" name="Google Shape;1161;p28">
              <a:extLst>
                <a:ext uri="{FF2B5EF4-FFF2-40B4-BE49-F238E27FC236}">
                  <a16:creationId xmlns:a16="http://schemas.microsoft.com/office/drawing/2014/main" id="{D49E0380-0E7F-3214-6ABD-1E54F4E1B924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2860300" y="907904"/>
              <a:ext cx="693900" cy="729274"/>
            </a:xfrm>
            <a:prstGeom prst="straightConnector1">
              <a:avLst/>
            </a:prstGeom>
            <a:noFill/>
            <a:ln w="28575" cap="flat" cmpd="sng">
              <a:solidFill>
                <a:srgbClr val="2D377C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" name="Google Shape;1162;p28">
              <a:extLst>
                <a:ext uri="{FF2B5EF4-FFF2-40B4-BE49-F238E27FC236}">
                  <a16:creationId xmlns:a16="http://schemas.microsoft.com/office/drawing/2014/main" id="{058D1082-706A-2323-1678-E055766CCE13}"/>
                </a:ext>
              </a:extLst>
            </p:cNvPr>
            <p:cNvSpPr/>
            <p:nvPr/>
          </p:nvSpPr>
          <p:spPr>
            <a:xfrm>
              <a:off x="3621794" y="699158"/>
              <a:ext cx="412800" cy="412800"/>
            </a:xfrm>
            <a:prstGeom prst="ellipse">
              <a:avLst/>
            </a:prstGeom>
            <a:solidFill>
              <a:srgbClr val="2D377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1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endParaRP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3ACC157-C834-9EDB-8818-01A8AA3CA0D4}"/>
              </a:ext>
            </a:extLst>
          </p:cNvPr>
          <p:cNvSpPr txBox="1"/>
          <p:nvPr/>
        </p:nvSpPr>
        <p:spPr>
          <a:xfrm>
            <a:off x="6296981" y="2241817"/>
            <a:ext cx="5266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effectLst/>
                <a:latin typeface="+mj-lt"/>
                <a:ea typeface="Open Sans Medium" panose="020B0604020202020204" charset="0"/>
                <a:cs typeface="Open Sans Medium" panose="020B0604020202020204" charset="0"/>
              </a:rPr>
              <a:t>Weinstein, E. S., Cuthbertson, J. L., Herbert,… Caviglia, M. (2023). Advancing the scientific study of prehospital mass casualty response through a Translational Science process: the T1 scoping literature review stage. European journal of trauma and emergency surgery : official publication of the European Trauma Society, 49(4), 1647–1660.</a:t>
            </a:r>
            <a:endParaRPr lang="it-IT" sz="1000" i="1" dirty="0"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</p:txBody>
      </p:sp>
      <p:grpSp>
        <p:nvGrpSpPr>
          <p:cNvPr id="30" name="Google Shape;1167;p28">
            <a:extLst>
              <a:ext uri="{FF2B5EF4-FFF2-40B4-BE49-F238E27FC236}">
                <a16:creationId xmlns:a16="http://schemas.microsoft.com/office/drawing/2014/main" id="{C8279AEE-E2B2-490C-8B34-85D1E3301030}"/>
              </a:ext>
            </a:extLst>
          </p:cNvPr>
          <p:cNvGrpSpPr/>
          <p:nvPr/>
        </p:nvGrpSpPr>
        <p:grpSpPr>
          <a:xfrm>
            <a:off x="5327247" y="3131544"/>
            <a:ext cx="5410530" cy="707886"/>
            <a:chOff x="2983343" y="2442025"/>
            <a:chExt cx="3839003" cy="532800"/>
          </a:xfrm>
        </p:grpSpPr>
        <p:sp>
          <p:nvSpPr>
            <p:cNvPr id="31" name="Google Shape;1168;p28">
              <a:extLst>
                <a:ext uri="{FF2B5EF4-FFF2-40B4-BE49-F238E27FC236}">
                  <a16:creationId xmlns:a16="http://schemas.microsoft.com/office/drawing/2014/main" id="{6A107477-5CE5-E765-9F00-D5F363B7FB52}"/>
                </a:ext>
              </a:extLst>
            </p:cNvPr>
            <p:cNvSpPr/>
            <p:nvPr/>
          </p:nvSpPr>
          <p:spPr>
            <a:xfrm>
              <a:off x="3680393" y="2442025"/>
              <a:ext cx="3141953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4F9E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45720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b="1" dirty="0">
                  <a:latin typeface="+mj-lt"/>
                  <a:ea typeface="Open Sans Medium" panose="020B0604020202020204" charset="0"/>
                  <a:cs typeface="Open Sans Medium" panose="020B0604020202020204" charset="0"/>
                  <a:sym typeface="Roboto"/>
                </a:rPr>
                <a:t>3 mDelphi Studies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Medium" panose="020B0604020202020204" charset="0"/>
                <a:cs typeface="Open Sans Medium" panose="020B0604020202020204" charset="0"/>
                <a:sym typeface="Roboto"/>
              </a:endParaRPr>
            </a:p>
          </p:txBody>
        </p:sp>
        <p:cxnSp>
          <p:nvCxnSpPr>
            <p:cNvPr id="32" name="Google Shape;1169;p28">
              <a:extLst>
                <a:ext uri="{FF2B5EF4-FFF2-40B4-BE49-F238E27FC236}">
                  <a16:creationId xmlns:a16="http://schemas.microsoft.com/office/drawing/2014/main" id="{2CBEDCB9-7A7C-7914-1BC8-160E70DC04D0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2983343" y="2727881"/>
              <a:ext cx="760495" cy="0"/>
            </a:xfrm>
            <a:prstGeom prst="straightConnector1">
              <a:avLst/>
            </a:prstGeom>
            <a:noFill/>
            <a:ln w="28575" cap="flat" cmpd="sng">
              <a:solidFill>
                <a:srgbClr val="4F9EC5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3" name="Google Shape;1170;p28">
              <a:extLst>
                <a:ext uri="{FF2B5EF4-FFF2-40B4-BE49-F238E27FC236}">
                  <a16:creationId xmlns:a16="http://schemas.microsoft.com/office/drawing/2014/main" id="{2501E3D1-2E0C-232B-2424-FE513E162270}"/>
                </a:ext>
              </a:extLst>
            </p:cNvPr>
            <p:cNvSpPr/>
            <p:nvPr/>
          </p:nvSpPr>
          <p:spPr>
            <a:xfrm>
              <a:off x="3743838" y="2521481"/>
              <a:ext cx="412800" cy="412800"/>
            </a:xfrm>
            <a:prstGeom prst="ellipse">
              <a:avLst/>
            </a:prstGeom>
            <a:solidFill>
              <a:srgbClr val="4F9EC5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2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endParaRP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FA5AE97-E669-A82E-F66D-FFA6A6C9491C}"/>
              </a:ext>
            </a:extLst>
          </p:cNvPr>
          <p:cNvSpPr txBox="1"/>
          <p:nvPr/>
        </p:nvSpPr>
        <p:spPr>
          <a:xfrm>
            <a:off x="6320910" y="3919147"/>
            <a:ext cx="4094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effectLst/>
                <a:latin typeface="+mj-lt"/>
                <a:ea typeface="Open Sans Medium" panose="020B0604020202020204" charset="0"/>
                <a:cs typeface="Open Sans Medium" panose="020B0604020202020204" charset="0"/>
              </a:rPr>
              <a:t>Cuthbertson, J., Weinstein, E., Franc, J. … Caviglia, M. (2023). Sudden-Onset Disaster Mass-Casualty Incident Response: A Modified Delphi Study on Triage, Prehospital Life Support, and Processes. Prehospital and disaster medicine, 38(5), 570–580. </a:t>
            </a:r>
            <a:endParaRPr lang="it-IT" sz="1000" i="1" dirty="0"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</p:txBody>
      </p:sp>
      <p:grpSp>
        <p:nvGrpSpPr>
          <p:cNvPr id="35" name="Google Shape;1163;p28">
            <a:extLst>
              <a:ext uri="{FF2B5EF4-FFF2-40B4-BE49-F238E27FC236}">
                <a16:creationId xmlns:a16="http://schemas.microsoft.com/office/drawing/2014/main" id="{2A76EE3A-9F6D-EF36-3A33-DD3065A828D8}"/>
              </a:ext>
            </a:extLst>
          </p:cNvPr>
          <p:cNvGrpSpPr/>
          <p:nvPr/>
        </p:nvGrpSpPr>
        <p:grpSpPr>
          <a:xfrm>
            <a:off x="5275690" y="4241202"/>
            <a:ext cx="5462086" cy="1355273"/>
            <a:chOff x="2927894" y="2989737"/>
            <a:chExt cx="4017496" cy="962988"/>
          </a:xfrm>
        </p:grpSpPr>
        <p:sp>
          <p:nvSpPr>
            <p:cNvPr id="36" name="Google Shape;1164;p28">
              <a:extLst>
                <a:ext uri="{FF2B5EF4-FFF2-40B4-BE49-F238E27FC236}">
                  <a16:creationId xmlns:a16="http://schemas.microsoft.com/office/drawing/2014/main" id="{0D809CCD-5951-3995-0D9A-3C75A9C1B330}"/>
                </a:ext>
              </a:extLst>
            </p:cNvPr>
            <p:cNvSpPr/>
            <p:nvPr/>
          </p:nvSpPr>
          <p:spPr>
            <a:xfrm>
              <a:off x="3696678" y="3419925"/>
              <a:ext cx="3248712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ADD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45720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Open Sans Medium" panose="020B0604020202020204" charset="0"/>
                  <a:cs typeface="Open Sans Medium" panose="020B0604020202020204" charset="0"/>
                  <a:sym typeface="Roboto"/>
                </a:rPr>
                <a:t>Guidelines and Reccomendation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en Sans Medium" panose="020B0604020202020204" charset="0"/>
                <a:cs typeface="Open Sans Medium" panose="020B0604020202020204" charset="0"/>
                <a:sym typeface="Roboto"/>
              </a:endParaRPr>
            </a:p>
          </p:txBody>
        </p:sp>
        <p:cxnSp>
          <p:nvCxnSpPr>
            <p:cNvPr id="37" name="Google Shape;1165;p28">
              <a:extLst>
                <a:ext uri="{FF2B5EF4-FFF2-40B4-BE49-F238E27FC236}">
                  <a16:creationId xmlns:a16="http://schemas.microsoft.com/office/drawing/2014/main" id="{63F2D306-5766-FBA0-59FD-A288357AE0FA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2927894" y="2989737"/>
              <a:ext cx="768784" cy="696588"/>
            </a:xfrm>
            <a:prstGeom prst="straightConnector1">
              <a:avLst/>
            </a:prstGeom>
            <a:noFill/>
            <a:ln w="28575" cap="flat" cmpd="sng">
              <a:solidFill>
                <a:srgbClr val="ADD5CC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8" name="Google Shape;1166;p28">
              <a:extLst>
                <a:ext uri="{FF2B5EF4-FFF2-40B4-BE49-F238E27FC236}">
                  <a16:creationId xmlns:a16="http://schemas.microsoft.com/office/drawing/2014/main" id="{2D171368-0F5F-88F8-DD33-E877A8EF0CAB}"/>
                </a:ext>
              </a:extLst>
            </p:cNvPr>
            <p:cNvSpPr/>
            <p:nvPr/>
          </p:nvSpPr>
          <p:spPr>
            <a:xfrm>
              <a:off x="3754158" y="3479925"/>
              <a:ext cx="412800" cy="412800"/>
            </a:xfrm>
            <a:prstGeom prst="ellipse">
              <a:avLst/>
            </a:prstGeom>
            <a:solidFill>
              <a:srgbClr val="ADD5C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3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endParaRP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F7C4B3A-A29C-97BB-F28E-842C22487EFA}"/>
              </a:ext>
            </a:extLst>
          </p:cNvPr>
          <p:cNvSpPr txBox="1"/>
          <p:nvPr/>
        </p:nvSpPr>
        <p:spPr>
          <a:xfrm>
            <a:off x="6399057" y="5634235"/>
            <a:ext cx="40941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+mj-lt"/>
                <a:ea typeface="Open Sans Medium" panose="020B0604020202020204" charset="0"/>
                <a:cs typeface="Open Sans Medium" panose="020B0604020202020204" charset="0"/>
              </a:rPr>
              <a:t>NIGHTINGALE WP1 – D1.2</a:t>
            </a:r>
            <a:endParaRPr lang="it-IT" sz="1000" i="1" dirty="0">
              <a:latin typeface="+mj-lt"/>
              <a:ea typeface="Open Sans Medium" panose="020B0604020202020204" charset="0"/>
              <a:cs typeface="Open San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DF3920-B628-8994-A5A1-9AE01FB6AC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Responders</a:t>
            </a:r>
            <a:r>
              <a:rPr lang="it-IT" dirty="0"/>
              <a:t> Insights</a:t>
            </a:r>
          </a:p>
        </p:txBody>
      </p:sp>
    </p:spTree>
    <p:extLst>
      <p:ext uri="{BB962C8B-B14F-4D97-AF65-F5344CB8AC3E}">
        <p14:creationId xmlns:p14="http://schemas.microsoft.com/office/powerpoint/2010/main" val="271879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254EA-4A14-859C-B243-BEBE3FC0A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0DE4F4-DD63-43CF-082C-C0844D62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Recognized potential benefits of Integrating the NIT-MR tools into MCI Management</a:t>
            </a:r>
            <a:endParaRPr lang="en-I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AB12E-40D2-1DE4-35B5-31CFEC58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385969"/>
            <a:ext cx="6784900" cy="510690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Enhanced patient outcomes </a:t>
            </a:r>
            <a:r>
              <a:rPr lang="en-US" sz="1600" dirty="0"/>
              <a:t>– improvement in triage and timely care (aided triage, continuous monitoring, patient tracking, real time data sharing)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Increased efficiency and speed of response </a:t>
            </a:r>
            <a:r>
              <a:rPr lang="en-US" sz="1600" dirty="0"/>
              <a:t>– integration of data-driven tool for communication and resource management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Improved preparedness and training </a:t>
            </a:r>
            <a:r>
              <a:rPr lang="en-US" sz="1600" dirty="0"/>
              <a:t>– provision of realistic simulations and data for exercises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Better coordination among agencies </a:t>
            </a:r>
            <a:r>
              <a:rPr lang="en-US" sz="1600" dirty="0"/>
              <a:t>– use of integrated data communication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Ongoing evaluation and improvement </a:t>
            </a:r>
            <a:r>
              <a:rPr lang="en-US" sz="1600" dirty="0"/>
              <a:t>– allow retrospective analysis of data collected and stored</a:t>
            </a:r>
          </a:p>
          <a:p>
            <a:pPr marL="342900" indent="-342900">
              <a:buFont typeface="+mj-lt"/>
              <a:buAutoNum type="arabicPeriod"/>
            </a:pPr>
            <a:r>
              <a:rPr lang="en-IE" sz="1600" b="1" dirty="0"/>
              <a:t>Adaptability to future challenges </a:t>
            </a:r>
            <a:r>
              <a:rPr lang="en-IE" sz="1600" dirty="0"/>
              <a:t>– potential for a customizable approach to evolving MCI scenarios</a:t>
            </a:r>
          </a:p>
        </p:txBody>
      </p:sp>
    </p:spTree>
    <p:extLst>
      <p:ext uri="{BB962C8B-B14F-4D97-AF65-F5344CB8AC3E}">
        <p14:creationId xmlns:p14="http://schemas.microsoft.com/office/powerpoint/2010/main" val="1550662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GHTINGALE">
      <a:dk1>
        <a:srgbClr val="3F3F3F"/>
      </a:dk1>
      <a:lt1>
        <a:sysClr val="window" lastClr="FFFFFF"/>
      </a:lt1>
      <a:dk2>
        <a:srgbClr val="6B6B6B"/>
      </a:dk2>
      <a:lt2>
        <a:srgbClr val="F2F2F2"/>
      </a:lt2>
      <a:accent1>
        <a:srgbClr val="17BDC1"/>
      </a:accent1>
      <a:accent2>
        <a:srgbClr val="052E30"/>
      </a:accent2>
      <a:accent3>
        <a:srgbClr val="E5786A"/>
      </a:accent3>
      <a:accent4>
        <a:srgbClr val="04727A"/>
      </a:accent4>
      <a:accent5>
        <a:srgbClr val="C8AD55"/>
      </a:accent5>
      <a:accent6>
        <a:srgbClr val="80475E"/>
      </a:accent6>
      <a:hlink>
        <a:srgbClr val="03A3AA"/>
      </a:hlink>
      <a:folHlink>
        <a:srgbClr val="E5786A"/>
      </a:folHlink>
    </a:clrScheme>
    <a:fontScheme name="Nightingale">
      <a:majorFont>
        <a:latin typeface="Be Vietnam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F48F8AB8BFDB4CAE3C07DA0470500B" ma:contentTypeVersion="15" ma:contentTypeDescription="Creare un nuovo documento." ma:contentTypeScope="" ma:versionID="a6f8dd58f645b9e65d8ee40f8d68ff20">
  <xsd:schema xmlns:xsd="http://www.w3.org/2001/XMLSchema" xmlns:xs="http://www.w3.org/2001/XMLSchema" xmlns:p="http://schemas.microsoft.com/office/2006/metadata/properties" xmlns:ns2="20ce7517-b623-420e-8be7-06c6979884fc" xmlns:ns3="30dc260c-8477-4ed7-8bf5-cec88a6def5e" targetNamespace="http://schemas.microsoft.com/office/2006/metadata/properties" ma:root="true" ma:fieldsID="ebf46364dc0bf23b49359aff0a51cdf6" ns2:_="" ns3:_="">
    <xsd:import namespace="20ce7517-b623-420e-8be7-06c6979884fc"/>
    <xsd:import namespace="30dc260c-8477-4ed7-8bf5-cec88a6de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7517-b623-420e-8be7-06c697988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f481b40-f286-4908-848d-74455da6f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c260c-8477-4ed7-8bf5-cec88a6def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f3c10f7-436d-4d26-997d-1c780c94678d}" ma:internalName="TaxCatchAll" ma:showField="CatchAllData" ma:web="30dc260c-8477-4ed7-8bf5-cec88a6de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c260c-8477-4ed7-8bf5-cec88a6def5e" xsi:nil="true"/>
    <lcf76f155ced4ddcb4097134ff3c332f xmlns="20ce7517-b623-420e-8be7-06c6979884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E2744-F16B-4EB1-BCAB-706061749172}"/>
</file>

<file path=customXml/itemProps2.xml><?xml version="1.0" encoding="utf-8"?>
<ds:datastoreItem xmlns:ds="http://schemas.openxmlformats.org/officeDocument/2006/customXml" ds:itemID="{40402D05-10C1-4015-BDC3-8C7F73FD692A}"/>
</file>

<file path=customXml/itemProps3.xml><?xml version="1.0" encoding="utf-8"?>
<ds:datastoreItem xmlns:ds="http://schemas.openxmlformats.org/officeDocument/2006/customXml" ds:itemID="{4332660C-4B8B-42C3-962E-C0471AD1A189}"/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918</Words>
  <Application>Microsoft Office PowerPoint</Application>
  <PresentationFormat>Widescreen</PresentationFormat>
  <Paragraphs>133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Fira Sans Extra Condensed Medium</vt:lpstr>
      <vt:lpstr>Be Vietnam</vt:lpstr>
      <vt:lpstr>Arial</vt:lpstr>
      <vt:lpstr>Open Sans Medium</vt:lpstr>
      <vt:lpstr>Nunito Sans</vt:lpstr>
      <vt:lpstr>Open Sans</vt:lpstr>
      <vt:lpstr>TT Norms Bold</vt:lpstr>
      <vt:lpstr>Office Theme</vt:lpstr>
      <vt:lpstr>Insights from the NIGHTINGALE First Responders</vt:lpstr>
      <vt:lpstr>Presentation Contents</vt:lpstr>
      <vt:lpstr>Presentazione standard di PowerPoint</vt:lpstr>
      <vt:lpstr>1. NIGHTINGALE User Assembly</vt:lpstr>
      <vt:lpstr>2. Overview of User Assembly activities</vt:lpstr>
      <vt:lpstr>2. Overview of User Assembly activities</vt:lpstr>
      <vt:lpstr>2. Overview of User Assembly activities</vt:lpstr>
      <vt:lpstr>First Responders Insights</vt:lpstr>
      <vt:lpstr>Recognized potential benefits of Integrating the NIT-MR tools into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Challenges in integrating technology to MCI management</vt:lpstr>
      <vt:lpstr>What CRITERIA should be followed when introducing new technologies for MCI &amp; Disaster Response?  </vt:lpstr>
      <vt:lpstr>Challenges in integrating technology to MCI management</vt:lpstr>
      <vt:lpstr>Challenges in integrating technology to MCI management</vt:lpstr>
      <vt:lpstr>Challenges in integrating technology to MCI management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Walker</dc:creator>
  <cp:lastModifiedBy>Marta Caviglia</cp:lastModifiedBy>
  <cp:revision>8</cp:revision>
  <dcterms:created xsi:type="dcterms:W3CDTF">2020-06-03T14:46:10Z</dcterms:created>
  <dcterms:modified xsi:type="dcterms:W3CDTF">2025-01-16T10:02:21Z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0x01010027F48F8AB8BFDB4CAE3C07DA0470500B</vt:lpwstr>
  </property>
</Properties>
</file>