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56" r:id="rId5"/>
    <p:sldId id="258" r:id="rId6"/>
    <p:sldId id="262" r:id="rId7"/>
    <p:sldId id="339" r:id="rId8"/>
    <p:sldId id="268" r:id="rId9"/>
    <p:sldId id="269" r:id="rId10"/>
    <p:sldId id="335" r:id="rId11"/>
    <p:sldId id="337" r:id="rId12"/>
    <p:sldId id="328" r:id="rId13"/>
    <p:sldId id="334" r:id="rId14"/>
    <p:sldId id="329" r:id="rId15"/>
    <p:sldId id="266" r:id="rId16"/>
    <p:sldId id="261" r:id="rId1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F650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073" autoAdjust="0"/>
  </p:normalViewPr>
  <p:slideViewPr>
    <p:cSldViewPr snapToGrid="0">
      <p:cViewPr varScale="1">
        <p:scale>
          <a:sx n="140" d="100"/>
          <a:sy n="140" d="100"/>
        </p:scale>
        <p:origin x="3282"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e Lisi" userId="bd0ccfce-8937-4e18-998e-bb8acd5fab03" providerId="ADAL" clId="{5CB2F887-1EC8-4ED7-BFAD-DB64203EA5E2}"/>
    <pc:docChg chg="delSld modSld">
      <pc:chgData name="Davide Lisi" userId="bd0ccfce-8937-4e18-998e-bb8acd5fab03" providerId="ADAL" clId="{5CB2F887-1EC8-4ED7-BFAD-DB64203EA5E2}" dt="2025-01-16T16:09:33.339" v="14" actId="20577"/>
      <pc:docMkLst>
        <pc:docMk/>
      </pc:docMkLst>
      <pc:sldChg chg="modSp mod modNotesTx">
        <pc:chgData name="Davide Lisi" userId="bd0ccfce-8937-4e18-998e-bb8acd5fab03" providerId="ADAL" clId="{5CB2F887-1EC8-4ED7-BFAD-DB64203EA5E2}" dt="2025-01-16T16:09:02.940" v="4" actId="20577"/>
        <pc:sldMkLst>
          <pc:docMk/>
          <pc:sldMk cId="3962583941" sldId="256"/>
        </pc:sldMkLst>
        <pc:picChg chg="mod">
          <ac:chgData name="Davide Lisi" userId="bd0ccfce-8937-4e18-998e-bb8acd5fab03" providerId="ADAL" clId="{5CB2F887-1EC8-4ED7-BFAD-DB64203EA5E2}" dt="2025-01-15T16:24:30.602" v="3" actId="1036"/>
          <ac:picMkLst>
            <pc:docMk/>
            <pc:sldMk cId="3962583941" sldId="256"/>
            <ac:picMk id="12" creationId="{9DEE6598-3227-6569-869F-43CFAA022E99}"/>
          </ac:picMkLst>
        </pc:picChg>
      </pc:sldChg>
      <pc:sldChg chg="modNotesTx">
        <pc:chgData name="Davide Lisi" userId="bd0ccfce-8937-4e18-998e-bb8acd5fab03" providerId="ADAL" clId="{5CB2F887-1EC8-4ED7-BFAD-DB64203EA5E2}" dt="2025-01-16T16:09:04.555" v="5" actId="20577"/>
        <pc:sldMkLst>
          <pc:docMk/>
          <pc:sldMk cId="816005183" sldId="258"/>
        </pc:sldMkLst>
      </pc:sldChg>
      <pc:sldChg chg="modNotesTx">
        <pc:chgData name="Davide Lisi" userId="bd0ccfce-8937-4e18-998e-bb8acd5fab03" providerId="ADAL" clId="{5CB2F887-1EC8-4ED7-BFAD-DB64203EA5E2}" dt="2025-01-16T16:09:05.992" v="6" actId="20577"/>
        <pc:sldMkLst>
          <pc:docMk/>
          <pc:sldMk cId="2911211363" sldId="262"/>
        </pc:sldMkLst>
      </pc:sldChg>
      <pc:sldChg chg="modNotesTx">
        <pc:chgData name="Davide Lisi" userId="bd0ccfce-8937-4e18-998e-bb8acd5fab03" providerId="ADAL" clId="{5CB2F887-1EC8-4ED7-BFAD-DB64203EA5E2}" dt="2025-01-16T16:09:33.339" v="14" actId="20577"/>
        <pc:sldMkLst>
          <pc:docMk/>
          <pc:sldMk cId="2130015406" sldId="266"/>
        </pc:sldMkLst>
      </pc:sldChg>
      <pc:sldChg chg="modNotesTx">
        <pc:chgData name="Davide Lisi" userId="bd0ccfce-8937-4e18-998e-bb8acd5fab03" providerId="ADAL" clId="{5CB2F887-1EC8-4ED7-BFAD-DB64203EA5E2}" dt="2025-01-16T16:09:14.467" v="8" actId="20577"/>
        <pc:sldMkLst>
          <pc:docMk/>
          <pc:sldMk cId="261538022" sldId="268"/>
        </pc:sldMkLst>
      </pc:sldChg>
      <pc:sldChg chg="modNotesTx">
        <pc:chgData name="Davide Lisi" userId="bd0ccfce-8937-4e18-998e-bb8acd5fab03" providerId="ADAL" clId="{5CB2F887-1EC8-4ED7-BFAD-DB64203EA5E2}" dt="2025-01-16T16:09:17.933" v="9" actId="20577"/>
        <pc:sldMkLst>
          <pc:docMk/>
          <pc:sldMk cId="2443448959" sldId="269"/>
        </pc:sldMkLst>
      </pc:sldChg>
      <pc:sldChg chg="del">
        <pc:chgData name="Davide Lisi" userId="bd0ccfce-8937-4e18-998e-bb8acd5fab03" providerId="ADAL" clId="{5CB2F887-1EC8-4ED7-BFAD-DB64203EA5E2}" dt="2025-01-10T10:16:53.447" v="1" actId="2696"/>
        <pc:sldMkLst>
          <pc:docMk/>
          <pc:sldMk cId="1113854891" sldId="270"/>
        </pc:sldMkLst>
      </pc:sldChg>
      <pc:sldChg chg="modNotesTx">
        <pc:chgData name="Davide Lisi" userId="bd0ccfce-8937-4e18-998e-bb8acd5fab03" providerId="ADAL" clId="{5CB2F887-1EC8-4ED7-BFAD-DB64203EA5E2}" dt="2025-01-16T16:09:28.049" v="12" actId="20577"/>
        <pc:sldMkLst>
          <pc:docMk/>
          <pc:sldMk cId="785601698" sldId="328"/>
        </pc:sldMkLst>
      </pc:sldChg>
      <pc:sldChg chg="modNotesTx">
        <pc:chgData name="Davide Lisi" userId="bd0ccfce-8937-4e18-998e-bb8acd5fab03" providerId="ADAL" clId="{5CB2F887-1EC8-4ED7-BFAD-DB64203EA5E2}" dt="2025-01-16T16:09:30.177" v="13" actId="20577"/>
        <pc:sldMkLst>
          <pc:docMk/>
          <pc:sldMk cId="1160021636" sldId="329"/>
        </pc:sldMkLst>
      </pc:sldChg>
      <pc:sldChg chg="modNotesTx">
        <pc:chgData name="Davide Lisi" userId="bd0ccfce-8937-4e18-998e-bb8acd5fab03" providerId="ADAL" clId="{5CB2F887-1EC8-4ED7-BFAD-DB64203EA5E2}" dt="2025-01-16T16:09:19.984" v="10" actId="20577"/>
        <pc:sldMkLst>
          <pc:docMk/>
          <pc:sldMk cId="3442739807" sldId="335"/>
        </pc:sldMkLst>
      </pc:sldChg>
      <pc:sldChg chg="del">
        <pc:chgData name="Davide Lisi" userId="bd0ccfce-8937-4e18-998e-bb8acd5fab03" providerId="ADAL" clId="{5CB2F887-1EC8-4ED7-BFAD-DB64203EA5E2}" dt="2025-01-10T10:16:04.417" v="0" actId="2696"/>
        <pc:sldMkLst>
          <pc:docMk/>
          <pc:sldMk cId="439805832" sldId="336"/>
        </pc:sldMkLst>
      </pc:sldChg>
      <pc:sldChg chg="modNotesTx">
        <pc:chgData name="Davide Lisi" userId="bd0ccfce-8937-4e18-998e-bb8acd5fab03" providerId="ADAL" clId="{5CB2F887-1EC8-4ED7-BFAD-DB64203EA5E2}" dt="2025-01-16T16:09:24.045" v="11" actId="20577"/>
        <pc:sldMkLst>
          <pc:docMk/>
          <pc:sldMk cId="903577128" sldId="337"/>
        </pc:sldMkLst>
      </pc:sldChg>
      <pc:sldChg chg="del">
        <pc:chgData name="Davide Lisi" userId="bd0ccfce-8937-4e18-998e-bb8acd5fab03" providerId="ADAL" clId="{5CB2F887-1EC8-4ED7-BFAD-DB64203EA5E2}" dt="2025-01-10T10:16:59.032" v="2" actId="2696"/>
        <pc:sldMkLst>
          <pc:docMk/>
          <pc:sldMk cId="2996241641" sldId="338"/>
        </pc:sldMkLst>
      </pc:sldChg>
      <pc:sldChg chg="modNotesTx">
        <pc:chgData name="Davide Lisi" userId="bd0ccfce-8937-4e18-998e-bb8acd5fab03" providerId="ADAL" clId="{5CB2F887-1EC8-4ED7-BFAD-DB64203EA5E2}" dt="2025-01-16T16:09:08.709" v="7" actId="20577"/>
        <pc:sldMkLst>
          <pc:docMk/>
          <pc:sldMk cId="2850142966" sldId="33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641B1F-17F5-B34A-A69E-C253BE314C79}" type="datetimeFigureOut">
              <a:rPr lang="en-GB" smtClean="0"/>
              <a:t>16/01/2025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003644-3AC4-4A4D-86E4-DBEF31792BBB}" type="slidenum">
              <a:rPr lang="en-GB" smtClean="0"/>
              <a:t>‹N›</a:t>
            </a:fld>
            <a:endParaRPr lang="en-GB"/>
          </a:p>
        </p:txBody>
      </p:sp>
    </p:spTree>
    <p:extLst>
      <p:ext uri="{BB962C8B-B14F-4D97-AF65-F5344CB8AC3E}">
        <p14:creationId xmlns:p14="http://schemas.microsoft.com/office/powerpoint/2010/main" val="1699879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003644-3AC4-4A4D-86E4-DBEF31792BBB}" type="slidenum">
              <a:rPr lang="en-GB" smtClean="0"/>
              <a:t>1</a:t>
            </a:fld>
            <a:endParaRPr lang="en-GB"/>
          </a:p>
        </p:txBody>
      </p:sp>
    </p:spTree>
    <p:extLst>
      <p:ext uri="{BB962C8B-B14F-4D97-AF65-F5344CB8AC3E}">
        <p14:creationId xmlns:p14="http://schemas.microsoft.com/office/powerpoint/2010/main" val="3310857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Here </a:t>
            </a:r>
            <a:r>
              <a:rPr lang="it-IT" err="1"/>
              <a:t>we</a:t>
            </a:r>
            <a:r>
              <a:rPr lang="it-IT"/>
              <a:t> can </a:t>
            </a:r>
            <a:r>
              <a:rPr lang="it-IT" err="1"/>
              <a:t>see</a:t>
            </a:r>
            <a:r>
              <a:rPr lang="it-IT"/>
              <a:t> the </a:t>
            </a:r>
            <a:r>
              <a:rPr lang="it-IT" err="1"/>
              <a:t>four</a:t>
            </a:r>
            <a:r>
              <a:rPr lang="it-IT"/>
              <a:t> outputs of the model for a </a:t>
            </a:r>
            <a:r>
              <a:rPr lang="it-IT" err="1"/>
              <a:t>even</a:t>
            </a:r>
            <a:r>
              <a:rPr lang="it-IT"/>
              <a:t> more </a:t>
            </a:r>
            <a:r>
              <a:rPr lang="it-IT" err="1"/>
              <a:t>recent</a:t>
            </a:r>
            <a:r>
              <a:rPr lang="it-IT"/>
              <a:t> </a:t>
            </a:r>
            <a:r>
              <a:rPr lang="it-IT" err="1"/>
              <a:t>activation</a:t>
            </a:r>
            <a:r>
              <a:rPr lang="it-IT"/>
              <a:t>, from </a:t>
            </a:r>
            <a:r>
              <a:rPr lang="it-IT" err="1"/>
              <a:t>this</a:t>
            </a:r>
            <a:r>
              <a:rPr lang="it-IT"/>
              <a:t> </a:t>
            </a:r>
            <a:r>
              <a:rPr lang="it-IT" err="1"/>
              <a:t>summer</a:t>
            </a:r>
            <a:r>
              <a:rPr lang="it-IT"/>
              <a:t>: EMSR674, </a:t>
            </a:r>
            <a:r>
              <a:rPr lang="it-IT" err="1"/>
              <a:t>wildfire</a:t>
            </a:r>
            <a:r>
              <a:rPr lang="it-IT"/>
              <a:t> in attica regione. The </a:t>
            </a:r>
            <a:r>
              <a:rPr lang="it-IT" err="1"/>
              <a:t>burned</a:t>
            </a:r>
            <a:r>
              <a:rPr lang="it-IT"/>
              <a:t> area </a:t>
            </a:r>
            <a:r>
              <a:rPr lang="it-IT" err="1"/>
              <a:t>was</a:t>
            </a:r>
            <a:r>
              <a:rPr lang="it-IT"/>
              <a:t> way </a:t>
            </a:r>
            <a:r>
              <a:rPr lang="it-IT" err="1"/>
              <a:t>bigger</a:t>
            </a:r>
            <a:r>
              <a:rPr lang="it-IT"/>
              <a:t> </a:t>
            </a:r>
            <a:r>
              <a:rPr lang="it-IT" err="1"/>
              <a:t>than</a:t>
            </a:r>
            <a:r>
              <a:rPr lang="it-IT"/>
              <a:t> </a:t>
            </a:r>
            <a:r>
              <a:rPr lang="it-IT" err="1"/>
              <a:t>that</a:t>
            </a:r>
            <a:r>
              <a:rPr lang="it-IT"/>
              <a:t>, </a:t>
            </a:r>
            <a:r>
              <a:rPr lang="it-IT" err="1"/>
              <a:t>but</a:t>
            </a:r>
            <a:r>
              <a:rPr lang="it-IT"/>
              <a:t> I </a:t>
            </a:r>
            <a:r>
              <a:rPr lang="it-IT" err="1"/>
              <a:t>zoomed</a:t>
            </a:r>
            <a:r>
              <a:rPr lang="it-IT"/>
              <a:t> to show a bit </a:t>
            </a:r>
            <a:r>
              <a:rPr lang="it-IT" err="1"/>
              <a:t>better</a:t>
            </a:r>
            <a:r>
              <a:rPr lang="it-IT"/>
              <a:t> the </a:t>
            </a:r>
            <a:r>
              <a:rPr lang="it-IT" err="1"/>
              <a:t>details</a:t>
            </a:r>
            <a:r>
              <a:rPr lang="it-IT"/>
              <a:t>. </a:t>
            </a:r>
            <a:r>
              <a:rPr lang="it-IT" err="1"/>
              <a:t>You</a:t>
            </a:r>
            <a:r>
              <a:rPr lang="it-IT"/>
              <a:t> can </a:t>
            </a:r>
            <a:r>
              <a:rPr lang="it-IT" err="1"/>
              <a:t>see</a:t>
            </a:r>
            <a:r>
              <a:rPr lang="it-IT"/>
              <a:t> the </a:t>
            </a:r>
            <a:r>
              <a:rPr lang="it-IT" err="1"/>
              <a:t>delienation</a:t>
            </a:r>
            <a:r>
              <a:rPr lang="it-IT"/>
              <a:t>, the </a:t>
            </a:r>
            <a:r>
              <a:rPr lang="it-IT" err="1"/>
              <a:t>active</a:t>
            </a:r>
            <a:r>
              <a:rPr lang="it-IT"/>
              <a:t> </a:t>
            </a:r>
            <a:r>
              <a:rPr lang="it-IT" err="1"/>
              <a:t>flames</a:t>
            </a:r>
            <a:r>
              <a:rPr lang="it-IT"/>
              <a:t> </a:t>
            </a:r>
            <a:r>
              <a:rPr lang="it-IT" err="1"/>
              <a:t>that</a:t>
            </a:r>
            <a:r>
              <a:rPr lang="it-IT"/>
              <a:t> </a:t>
            </a:r>
            <a:r>
              <a:rPr lang="it-IT" err="1"/>
              <a:t>were</a:t>
            </a:r>
            <a:r>
              <a:rPr lang="it-IT"/>
              <a:t> </a:t>
            </a:r>
            <a:r>
              <a:rPr lang="it-IT" err="1"/>
              <a:t>extracted</a:t>
            </a:r>
            <a:r>
              <a:rPr lang="it-IT"/>
              <a:t> and the </a:t>
            </a:r>
            <a:r>
              <a:rPr lang="it-IT" err="1"/>
              <a:t>estimation</a:t>
            </a:r>
            <a:r>
              <a:rPr lang="it-IT"/>
              <a:t> of the burn </a:t>
            </a:r>
            <a:r>
              <a:rPr lang="it-IT" err="1"/>
              <a:t>severity</a:t>
            </a:r>
            <a:r>
              <a:rPr lang="it-IT"/>
              <a:t>, </a:t>
            </a:r>
            <a:r>
              <a:rPr lang="it-IT" err="1"/>
              <a:t>which</a:t>
            </a:r>
            <a:r>
              <a:rPr lang="it-IT"/>
              <a:t> </a:t>
            </a:r>
            <a:r>
              <a:rPr lang="it-IT" err="1"/>
              <a:t>has</a:t>
            </a:r>
            <a:r>
              <a:rPr lang="it-IT"/>
              <a:t> 4 classes from no </a:t>
            </a:r>
            <a:r>
              <a:rPr lang="it-IT" err="1"/>
              <a:t>damage</a:t>
            </a:r>
            <a:r>
              <a:rPr lang="it-IT"/>
              <a:t> to </a:t>
            </a:r>
            <a:r>
              <a:rPr lang="it-IT" err="1"/>
              <a:t>completely</a:t>
            </a:r>
            <a:r>
              <a:rPr lang="it-IT"/>
              <a:t> </a:t>
            </a:r>
            <a:r>
              <a:rPr lang="it-IT" err="1"/>
              <a:t>damaged</a:t>
            </a:r>
            <a:r>
              <a:rPr lang="it-IT"/>
              <a:t>. The outputs are </a:t>
            </a:r>
            <a:r>
              <a:rPr lang="it-IT" err="1"/>
              <a:t>generated</a:t>
            </a:r>
            <a:r>
              <a:rPr lang="it-IT"/>
              <a:t> </a:t>
            </a:r>
            <a:r>
              <a:rPr lang="it-IT" err="1"/>
              <a:t>using</a:t>
            </a:r>
            <a:r>
              <a:rPr lang="it-IT"/>
              <a:t> </a:t>
            </a:r>
            <a:r>
              <a:rPr lang="it-IT" err="1"/>
              <a:t>only</a:t>
            </a:r>
            <a:r>
              <a:rPr lang="it-IT"/>
              <a:t> post-event images. </a:t>
            </a:r>
            <a:r>
              <a:rPr lang="it-IT" err="1"/>
              <a:t>Severity</a:t>
            </a:r>
            <a:r>
              <a:rPr lang="it-IT"/>
              <a:t> </a:t>
            </a:r>
            <a:r>
              <a:rPr lang="it-IT" err="1"/>
              <a:t>was</a:t>
            </a:r>
            <a:r>
              <a:rPr lang="it-IT"/>
              <a:t> </a:t>
            </a:r>
            <a:r>
              <a:rPr lang="it-IT" err="1"/>
              <a:t>still</a:t>
            </a:r>
            <a:r>
              <a:rPr lang="it-IT"/>
              <a:t> </a:t>
            </a:r>
            <a:r>
              <a:rPr lang="it-IT" err="1"/>
              <a:t>not</a:t>
            </a:r>
            <a:r>
              <a:rPr lang="it-IT"/>
              <a:t> </a:t>
            </a:r>
            <a:r>
              <a:rPr lang="it-IT" err="1"/>
              <a:t>validated</a:t>
            </a:r>
            <a:r>
              <a:rPr lang="it-IT"/>
              <a:t> </a:t>
            </a:r>
            <a:r>
              <a:rPr lang="it-IT" err="1"/>
              <a:t>as</a:t>
            </a:r>
            <a:r>
              <a:rPr lang="it-IT"/>
              <a:t> the </a:t>
            </a:r>
            <a:r>
              <a:rPr lang="it-IT" err="1"/>
              <a:t>delineation</a:t>
            </a:r>
            <a:r>
              <a:rPr lang="it-IT"/>
              <a:t>, </a:t>
            </a:r>
            <a:r>
              <a:rPr lang="it-IT" err="1"/>
              <a:t>but</a:t>
            </a:r>
            <a:r>
              <a:rPr lang="it-IT"/>
              <a:t> </a:t>
            </a:r>
            <a:r>
              <a:rPr lang="it-IT" err="1"/>
              <a:t>it</a:t>
            </a:r>
            <a:r>
              <a:rPr lang="it-IT"/>
              <a:t> </a:t>
            </a:r>
            <a:r>
              <a:rPr lang="it-IT" err="1"/>
              <a:t>is</a:t>
            </a:r>
            <a:r>
              <a:rPr lang="it-IT"/>
              <a:t> in the </a:t>
            </a:r>
            <a:r>
              <a:rPr lang="it-IT" err="1"/>
              <a:t>planes</a:t>
            </a:r>
            <a:r>
              <a:rPr lang="it-IT"/>
              <a:t>.</a:t>
            </a:r>
          </a:p>
        </p:txBody>
      </p:sp>
      <p:sp>
        <p:nvSpPr>
          <p:cNvPr id="4" name="Segnaposto numero diapositiva 3"/>
          <p:cNvSpPr>
            <a:spLocks noGrp="1"/>
          </p:cNvSpPr>
          <p:nvPr>
            <p:ph type="sldNum" sz="quarter" idx="5"/>
          </p:nvPr>
        </p:nvSpPr>
        <p:spPr/>
        <p:txBody>
          <a:bodyPr/>
          <a:lstStyle/>
          <a:p>
            <a:fld id="{59CF2995-AB43-4B7C-B8CD-9DC7C3692A9C}" type="slidenum">
              <a:rPr lang="en-GB" smtClean="0"/>
              <a:pPr/>
              <a:t>10</a:t>
            </a:fld>
            <a:endParaRPr lang="en-GB"/>
          </a:p>
        </p:txBody>
      </p:sp>
    </p:spTree>
    <p:extLst>
      <p:ext uri="{BB962C8B-B14F-4D97-AF65-F5344CB8AC3E}">
        <p14:creationId xmlns:p14="http://schemas.microsoft.com/office/powerpoint/2010/main" val="304478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9CF2995-AB43-4B7C-B8CD-9DC7C3692A9C}" type="slidenum">
              <a:rPr lang="en-GB" smtClean="0"/>
              <a:pPr/>
              <a:t>11</a:t>
            </a:fld>
            <a:endParaRPr lang="en-GB"/>
          </a:p>
        </p:txBody>
      </p:sp>
    </p:spTree>
    <p:extLst>
      <p:ext uri="{BB962C8B-B14F-4D97-AF65-F5344CB8AC3E}">
        <p14:creationId xmlns:p14="http://schemas.microsoft.com/office/powerpoint/2010/main" val="639300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0149D-50F5-14CB-06D3-425C7A5F17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E1B3BA-27A1-427F-2992-4CCAECCFBB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300999-D217-E79A-B780-2627E13B64A7}"/>
              </a:ext>
            </a:extLst>
          </p:cNvPr>
          <p:cNvSpPr>
            <a:spLocks noGrp="1"/>
          </p:cNvSpPr>
          <p:nvPr>
            <p:ph type="body" idx="1"/>
          </p:nvPr>
        </p:nvSpPr>
        <p:spPr/>
        <p:txBody>
          <a:bodyPr/>
          <a:lstStyle/>
          <a:p>
            <a:pPr>
              <a:buFontTx/>
              <a:buNone/>
            </a:pPr>
            <a:endParaRPr lang="en-GB" dirty="0"/>
          </a:p>
        </p:txBody>
      </p:sp>
      <p:sp>
        <p:nvSpPr>
          <p:cNvPr id="4" name="Slide Number Placeholder 3">
            <a:extLst>
              <a:ext uri="{FF2B5EF4-FFF2-40B4-BE49-F238E27FC236}">
                <a16:creationId xmlns:a16="http://schemas.microsoft.com/office/drawing/2014/main" id="{76787CAF-DF0F-73E1-BCA6-8899A7267AE8}"/>
              </a:ext>
            </a:extLst>
          </p:cNvPr>
          <p:cNvSpPr>
            <a:spLocks noGrp="1"/>
          </p:cNvSpPr>
          <p:nvPr>
            <p:ph type="sldNum" sz="quarter" idx="5"/>
          </p:nvPr>
        </p:nvSpPr>
        <p:spPr/>
        <p:txBody>
          <a:bodyPr/>
          <a:lstStyle/>
          <a:p>
            <a:fld id="{E8003644-3AC4-4A4D-86E4-DBEF31792BBB}" type="slidenum">
              <a:rPr lang="en-GB" smtClean="0"/>
              <a:t>12</a:t>
            </a:fld>
            <a:endParaRPr lang="en-GB"/>
          </a:p>
        </p:txBody>
      </p:sp>
    </p:spTree>
    <p:extLst>
      <p:ext uri="{BB962C8B-B14F-4D97-AF65-F5344CB8AC3E}">
        <p14:creationId xmlns:p14="http://schemas.microsoft.com/office/powerpoint/2010/main" val="2731965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8003644-3AC4-4A4D-86E4-DBEF31792BBB}" type="slidenum">
              <a:rPr lang="en-GB" smtClean="0"/>
              <a:t>13</a:t>
            </a:fld>
            <a:endParaRPr lang="en-GB"/>
          </a:p>
        </p:txBody>
      </p:sp>
    </p:spTree>
    <p:extLst>
      <p:ext uri="{BB962C8B-B14F-4D97-AF65-F5344CB8AC3E}">
        <p14:creationId xmlns:p14="http://schemas.microsoft.com/office/powerpoint/2010/main" val="2091277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8003644-3AC4-4A4D-86E4-DBEF31792BBB}" type="slidenum">
              <a:rPr lang="en-GB" smtClean="0"/>
              <a:t>2</a:t>
            </a:fld>
            <a:endParaRPr lang="en-GB"/>
          </a:p>
        </p:txBody>
      </p:sp>
    </p:spTree>
    <p:extLst>
      <p:ext uri="{BB962C8B-B14F-4D97-AF65-F5344CB8AC3E}">
        <p14:creationId xmlns:p14="http://schemas.microsoft.com/office/powerpoint/2010/main" val="1770886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E8003644-3AC4-4A4D-86E4-DBEF31792BBB}" type="slidenum">
              <a:rPr lang="en-GB" smtClean="0"/>
              <a:t>3</a:t>
            </a:fld>
            <a:endParaRPr lang="en-GB"/>
          </a:p>
        </p:txBody>
      </p:sp>
    </p:spTree>
    <p:extLst>
      <p:ext uri="{BB962C8B-B14F-4D97-AF65-F5344CB8AC3E}">
        <p14:creationId xmlns:p14="http://schemas.microsoft.com/office/powerpoint/2010/main" val="2502935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b="1" dirty="0">
              <a:cs typeface="Calibri"/>
            </a:endParaRPr>
          </a:p>
        </p:txBody>
      </p:sp>
      <p:sp>
        <p:nvSpPr>
          <p:cNvPr id="4" name="Segnaposto numero diapositiva 3"/>
          <p:cNvSpPr>
            <a:spLocks noGrp="1"/>
          </p:cNvSpPr>
          <p:nvPr>
            <p:ph type="sldNum" sz="quarter" idx="5"/>
          </p:nvPr>
        </p:nvSpPr>
        <p:spPr/>
        <p:txBody>
          <a:bodyPr/>
          <a:lstStyle/>
          <a:p>
            <a:fld id="{E8003644-3AC4-4A4D-86E4-DBEF31792BBB}" type="slidenum">
              <a:rPr lang="en-GB" smtClean="0"/>
              <a:t>4</a:t>
            </a:fld>
            <a:endParaRPr lang="en-GB"/>
          </a:p>
        </p:txBody>
      </p:sp>
    </p:spTree>
    <p:extLst>
      <p:ext uri="{BB962C8B-B14F-4D97-AF65-F5344CB8AC3E}">
        <p14:creationId xmlns:p14="http://schemas.microsoft.com/office/powerpoint/2010/main" val="4184711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8C199-CCF2-078C-9864-585B1D3BEA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FB4F14-648D-3F72-C5D8-0B03B1D3C6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E83D61-1EF2-9368-6CC4-3DD1EE8904B1}"/>
              </a:ext>
            </a:extLst>
          </p:cNvPr>
          <p:cNvSpPr>
            <a:spLocks noGrp="1"/>
          </p:cNvSpPr>
          <p:nvPr>
            <p:ph type="body" idx="1"/>
          </p:nvPr>
        </p:nvSpPr>
        <p:spPr/>
        <p:txBody>
          <a:bodyPr/>
          <a:lstStyle/>
          <a:p>
            <a:pPr>
              <a:lnSpc>
                <a:spcPct val="90000"/>
              </a:lnSpc>
            </a:pPr>
            <a:endParaRPr lang="en-GB" dirty="0"/>
          </a:p>
        </p:txBody>
      </p:sp>
      <p:sp>
        <p:nvSpPr>
          <p:cNvPr id="4" name="Slide Number Placeholder 3">
            <a:extLst>
              <a:ext uri="{FF2B5EF4-FFF2-40B4-BE49-F238E27FC236}">
                <a16:creationId xmlns:a16="http://schemas.microsoft.com/office/drawing/2014/main" id="{93BCCB9C-090D-C429-3808-8C9F9B6B4003}"/>
              </a:ext>
            </a:extLst>
          </p:cNvPr>
          <p:cNvSpPr>
            <a:spLocks noGrp="1"/>
          </p:cNvSpPr>
          <p:nvPr>
            <p:ph type="sldNum" sz="quarter" idx="5"/>
          </p:nvPr>
        </p:nvSpPr>
        <p:spPr/>
        <p:txBody>
          <a:bodyPr/>
          <a:lstStyle/>
          <a:p>
            <a:fld id="{E8003644-3AC4-4A4D-86E4-DBEF31792BBB}" type="slidenum">
              <a:rPr lang="en-GB" smtClean="0"/>
              <a:t>5</a:t>
            </a:fld>
            <a:endParaRPr lang="en-GB"/>
          </a:p>
        </p:txBody>
      </p:sp>
    </p:spTree>
    <p:extLst>
      <p:ext uri="{BB962C8B-B14F-4D97-AF65-F5344CB8AC3E}">
        <p14:creationId xmlns:p14="http://schemas.microsoft.com/office/powerpoint/2010/main" val="3883815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0CB86-9D22-1BF2-6B42-B3A3335807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164898-FF76-F93D-A31A-9031888E41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DD52F7-2948-1C30-8352-CC0CAAD23BC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p:txBody>
      </p:sp>
      <p:sp>
        <p:nvSpPr>
          <p:cNvPr id="4" name="Slide Number Placeholder 3">
            <a:extLst>
              <a:ext uri="{FF2B5EF4-FFF2-40B4-BE49-F238E27FC236}">
                <a16:creationId xmlns:a16="http://schemas.microsoft.com/office/drawing/2014/main" id="{CB1879E9-AEDF-613F-B539-9B3D23620B2B}"/>
              </a:ext>
            </a:extLst>
          </p:cNvPr>
          <p:cNvSpPr>
            <a:spLocks noGrp="1"/>
          </p:cNvSpPr>
          <p:nvPr>
            <p:ph type="sldNum" sz="quarter" idx="5"/>
          </p:nvPr>
        </p:nvSpPr>
        <p:spPr/>
        <p:txBody>
          <a:bodyPr/>
          <a:lstStyle/>
          <a:p>
            <a:fld id="{E8003644-3AC4-4A4D-86E4-DBEF31792BBB}" type="slidenum">
              <a:rPr lang="en-GB" smtClean="0"/>
              <a:t>6</a:t>
            </a:fld>
            <a:endParaRPr lang="en-GB"/>
          </a:p>
        </p:txBody>
      </p:sp>
    </p:spTree>
    <p:extLst>
      <p:ext uri="{BB962C8B-B14F-4D97-AF65-F5344CB8AC3E}">
        <p14:creationId xmlns:p14="http://schemas.microsoft.com/office/powerpoint/2010/main" val="4144514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2F969-3E85-4831-F66B-33CEE70640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764BB6-3882-ECB8-DF4B-FE4C08679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067879-0950-5E25-8F5A-64E76A5DE30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p:txBody>
      </p:sp>
      <p:sp>
        <p:nvSpPr>
          <p:cNvPr id="4" name="Slide Number Placeholder 3">
            <a:extLst>
              <a:ext uri="{FF2B5EF4-FFF2-40B4-BE49-F238E27FC236}">
                <a16:creationId xmlns:a16="http://schemas.microsoft.com/office/drawing/2014/main" id="{A7BE583B-B47E-D036-DE4E-143BE8858D3F}"/>
              </a:ext>
            </a:extLst>
          </p:cNvPr>
          <p:cNvSpPr>
            <a:spLocks noGrp="1"/>
          </p:cNvSpPr>
          <p:nvPr>
            <p:ph type="sldNum" sz="quarter" idx="5"/>
          </p:nvPr>
        </p:nvSpPr>
        <p:spPr/>
        <p:txBody>
          <a:bodyPr/>
          <a:lstStyle/>
          <a:p>
            <a:fld id="{E8003644-3AC4-4A4D-86E4-DBEF31792BBB}" type="slidenum">
              <a:rPr lang="en-GB" smtClean="0"/>
              <a:t>7</a:t>
            </a:fld>
            <a:endParaRPr lang="en-GB"/>
          </a:p>
        </p:txBody>
      </p:sp>
    </p:spTree>
    <p:extLst>
      <p:ext uri="{BB962C8B-B14F-4D97-AF65-F5344CB8AC3E}">
        <p14:creationId xmlns:p14="http://schemas.microsoft.com/office/powerpoint/2010/main" val="2812887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746D6-EE53-F463-2E98-A243053707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8C4CD3-0948-F1AC-5C34-2F92863DCF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CC22EE-1200-85AA-4A3C-076CA0A4601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sng" dirty="0"/>
          </a:p>
        </p:txBody>
      </p:sp>
      <p:sp>
        <p:nvSpPr>
          <p:cNvPr id="4" name="Slide Number Placeholder 3">
            <a:extLst>
              <a:ext uri="{FF2B5EF4-FFF2-40B4-BE49-F238E27FC236}">
                <a16:creationId xmlns:a16="http://schemas.microsoft.com/office/drawing/2014/main" id="{C0630111-06FB-6D91-4756-1560F44B71E5}"/>
              </a:ext>
            </a:extLst>
          </p:cNvPr>
          <p:cNvSpPr>
            <a:spLocks noGrp="1"/>
          </p:cNvSpPr>
          <p:nvPr>
            <p:ph type="sldNum" sz="quarter" idx="5"/>
          </p:nvPr>
        </p:nvSpPr>
        <p:spPr/>
        <p:txBody>
          <a:bodyPr/>
          <a:lstStyle/>
          <a:p>
            <a:fld id="{E8003644-3AC4-4A4D-86E4-DBEF31792BBB}" type="slidenum">
              <a:rPr lang="en-GB" smtClean="0"/>
              <a:t>8</a:t>
            </a:fld>
            <a:endParaRPr lang="en-GB"/>
          </a:p>
        </p:txBody>
      </p:sp>
    </p:spTree>
    <p:extLst>
      <p:ext uri="{BB962C8B-B14F-4D97-AF65-F5344CB8AC3E}">
        <p14:creationId xmlns:p14="http://schemas.microsoft.com/office/powerpoint/2010/main" val="2525573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9CF2995-AB43-4B7C-B8CD-9DC7C3692A9C}" type="slidenum">
              <a:rPr lang="en-GB" smtClean="0"/>
              <a:pPr/>
              <a:t>9</a:t>
            </a:fld>
            <a:endParaRPr lang="en-GB"/>
          </a:p>
        </p:txBody>
      </p:sp>
    </p:spTree>
    <p:extLst>
      <p:ext uri="{BB962C8B-B14F-4D97-AF65-F5344CB8AC3E}">
        <p14:creationId xmlns:p14="http://schemas.microsoft.com/office/powerpoint/2010/main" val="28645944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7" name="Rettangolo 4">
            <a:extLst>
              <a:ext uri="{FF2B5EF4-FFF2-40B4-BE49-F238E27FC236}">
                <a16:creationId xmlns:a16="http://schemas.microsoft.com/office/drawing/2014/main" id="{8B9B7FCF-EA58-FC55-69F5-3354F6DE71A3}"/>
              </a:ext>
            </a:extLst>
          </p:cNvPr>
          <p:cNvSpPr/>
          <p:nvPr userDrawn="1"/>
        </p:nvSpPr>
        <p:spPr>
          <a:xfrm>
            <a:off x="0" y="0"/>
            <a:ext cx="12191999" cy="98777"/>
          </a:xfrm>
          <a:prstGeom prst="rect">
            <a:avLst/>
          </a:prstGeom>
          <a:solidFill>
            <a:srgbClr val="F6505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it-IT">
              <a:cs typeface="Calibri"/>
            </a:endParaRPr>
          </a:p>
        </p:txBody>
      </p:sp>
      <p:pic>
        <p:nvPicPr>
          <p:cNvPr id="26" name="Elemento grafico 10">
            <a:extLst>
              <a:ext uri="{FF2B5EF4-FFF2-40B4-BE49-F238E27FC236}">
                <a16:creationId xmlns:a16="http://schemas.microsoft.com/office/drawing/2014/main" id="{EE774946-1280-9C0D-BEE5-08E77CC492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1736" y="498717"/>
            <a:ext cx="1817911" cy="387473"/>
          </a:xfrm>
          <a:prstGeom prst="rect">
            <a:avLst/>
          </a:prstGeom>
        </p:spPr>
      </p:pic>
    </p:spTree>
    <p:extLst>
      <p:ext uri="{BB962C8B-B14F-4D97-AF65-F5344CB8AC3E}">
        <p14:creationId xmlns:p14="http://schemas.microsoft.com/office/powerpoint/2010/main" val="2306656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17" name="Rettangolo 4">
            <a:extLst>
              <a:ext uri="{FF2B5EF4-FFF2-40B4-BE49-F238E27FC236}">
                <a16:creationId xmlns:a16="http://schemas.microsoft.com/office/drawing/2014/main" id="{8B9B7FCF-EA58-FC55-69F5-3354F6DE71A3}"/>
              </a:ext>
            </a:extLst>
          </p:cNvPr>
          <p:cNvSpPr/>
          <p:nvPr userDrawn="1"/>
        </p:nvSpPr>
        <p:spPr>
          <a:xfrm>
            <a:off x="0" y="0"/>
            <a:ext cx="12191999" cy="98777"/>
          </a:xfrm>
          <a:prstGeom prst="rect">
            <a:avLst/>
          </a:prstGeom>
          <a:solidFill>
            <a:srgbClr val="F6505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it-IT">
              <a:cs typeface="Calibri"/>
            </a:endParaRPr>
          </a:p>
        </p:txBody>
      </p:sp>
      <p:sp>
        <p:nvSpPr>
          <p:cNvPr id="21" name="Rettangolo 13">
            <a:extLst>
              <a:ext uri="{FF2B5EF4-FFF2-40B4-BE49-F238E27FC236}">
                <a16:creationId xmlns:a16="http://schemas.microsoft.com/office/drawing/2014/main" id="{6A6EC1D6-3CB0-3C39-6305-E52393194369}"/>
              </a:ext>
            </a:extLst>
          </p:cNvPr>
          <p:cNvSpPr/>
          <p:nvPr userDrawn="1"/>
        </p:nvSpPr>
        <p:spPr>
          <a:xfrm>
            <a:off x="6096000" y="3986389"/>
            <a:ext cx="6096000" cy="28716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it-IT">
              <a:cs typeface="Calibri"/>
            </a:endParaRPr>
          </a:p>
        </p:txBody>
      </p:sp>
      <p:sp>
        <p:nvSpPr>
          <p:cNvPr id="22" name="Rettangolo 12">
            <a:extLst>
              <a:ext uri="{FF2B5EF4-FFF2-40B4-BE49-F238E27FC236}">
                <a16:creationId xmlns:a16="http://schemas.microsoft.com/office/drawing/2014/main" id="{ECFD2703-EFAE-8D38-9E60-B210A0230486}"/>
              </a:ext>
            </a:extLst>
          </p:cNvPr>
          <p:cNvSpPr/>
          <p:nvPr userDrawn="1"/>
        </p:nvSpPr>
        <p:spPr>
          <a:xfrm>
            <a:off x="0" y="3986389"/>
            <a:ext cx="6096000" cy="287160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it-IT">
              <a:cs typeface="Calibri"/>
            </a:endParaRPr>
          </a:p>
        </p:txBody>
      </p:sp>
      <p:pic>
        <p:nvPicPr>
          <p:cNvPr id="26" name="Elemento grafico 10">
            <a:extLst>
              <a:ext uri="{FF2B5EF4-FFF2-40B4-BE49-F238E27FC236}">
                <a16:creationId xmlns:a16="http://schemas.microsoft.com/office/drawing/2014/main" id="{EE774946-1280-9C0D-BEE5-08E77CC492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1736" y="498717"/>
            <a:ext cx="1817911" cy="387473"/>
          </a:xfrm>
          <a:prstGeom prst="rect">
            <a:avLst/>
          </a:prstGeom>
        </p:spPr>
      </p:pic>
      <p:sp>
        <p:nvSpPr>
          <p:cNvPr id="39" name="Text Placeholder 36">
            <a:extLst>
              <a:ext uri="{FF2B5EF4-FFF2-40B4-BE49-F238E27FC236}">
                <a16:creationId xmlns:a16="http://schemas.microsoft.com/office/drawing/2014/main" id="{E8FCECC7-20D5-3A72-0284-90BF25C3CFAD}"/>
              </a:ext>
            </a:extLst>
          </p:cNvPr>
          <p:cNvSpPr>
            <a:spLocks noGrp="1"/>
          </p:cNvSpPr>
          <p:nvPr>
            <p:ph type="body" sz="quarter" idx="10" hasCustomPrompt="1"/>
          </p:nvPr>
        </p:nvSpPr>
        <p:spPr>
          <a:xfrm>
            <a:off x="232832" y="1567920"/>
            <a:ext cx="11709753" cy="949325"/>
          </a:xfrm>
          <a:prstGeom prst="rect">
            <a:avLst/>
          </a:prstGeom>
        </p:spPr>
        <p:txBody>
          <a:bodyPr/>
          <a:lstStyle>
            <a:lvl1pPr marL="0" indent="0">
              <a:spcBef>
                <a:spcPts val="0"/>
              </a:spcBef>
              <a:buNone/>
              <a:defRPr sz="3000" b="0" i="0">
                <a:solidFill>
                  <a:srgbClr val="F65058"/>
                </a:solidFill>
                <a:latin typeface="Georgia" panose="02040502050405020303" pitchFamily="18" charset="0"/>
              </a:defRPr>
            </a:lvl1pPr>
            <a:lvl2pPr marL="457200" indent="0">
              <a:buNone/>
              <a:defRPr sz="3000">
                <a:solidFill>
                  <a:srgbClr val="F65058"/>
                </a:solidFill>
                <a:latin typeface="Georgia" panose="02040502050405020303" pitchFamily="18" charset="0"/>
              </a:defRPr>
            </a:lvl2pPr>
            <a:lvl3pPr marL="914400" indent="0">
              <a:buNone/>
              <a:defRPr sz="3000">
                <a:solidFill>
                  <a:srgbClr val="F65058"/>
                </a:solidFill>
                <a:latin typeface="Georgia" panose="02040502050405020303" pitchFamily="18" charset="0"/>
              </a:defRPr>
            </a:lvl3pPr>
            <a:lvl4pPr marL="1371600" indent="0">
              <a:buNone/>
              <a:defRPr sz="3000">
                <a:solidFill>
                  <a:srgbClr val="F65058"/>
                </a:solidFill>
                <a:latin typeface="Georgia" panose="02040502050405020303" pitchFamily="18" charset="0"/>
              </a:defRPr>
            </a:lvl4pPr>
            <a:lvl5pPr marL="1828800" indent="0">
              <a:buNone/>
              <a:defRPr sz="3000">
                <a:solidFill>
                  <a:srgbClr val="F65058"/>
                </a:solidFill>
                <a:latin typeface="Georgia" panose="02040502050405020303" pitchFamily="18" charset="0"/>
              </a:defRPr>
            </a:lvl5pPr>
          </a:lstStyle>
          <a:p>
            <a:pPr lvl="0"/>
            <a:r>
              <a:rPr lang="en-GB"/>
              <a:t>Title on pages</a:t>
            </a:r>
          </a:p>
          <a:p>
            <a:pPr lvl="0"/>
            <a:r>
              <a:rPr lang="en-GB"/>
              <a:t>Georgia regular, red</a:t>
            </a:r>
          </a:p>
        </p:txBody>
      </p:sp>
      <p:sp>
        <p:nvSpPr>
          <p:cNvPr id="41" name="Text Placeholder 40">
            <a:extLst>
              <a:ext uri="{FF2B5EF4-FFF2-40B4-BE49-F238E27FC236}">
                <a16:creationId xmlns:a16="http://schemas.microsoft.com/office/drawing/2014/main" id="{AA2C0E0B-590C-1BEC-8220-2FE9BD872C53}"/>
              </a:ext>
            </a:extLst>
          </p:cNvPr>
          <p:cNvSpPr>
            <a:spLocks noGrp="1"/>
          </p:cNvSpPr>
          <p:nvPr>
            <p:ph type="body" sz="quarter" idx="11" hasCustomPrompt="1"/>
          </p:nvPr>
        </p:nvSpPr>
        <p:spPr>
          <a:xfrm>
            <a:off x="233363" y="2720975"/>
            <a:ext cx="11709400" cy="1050925"/>
          </a:xfrm>
          <a:prstGeom prst="rect">
            <a:avLst/>
          </a:prstGeom>
        </p:spPr>
        <p:txBody>
          <a:bodyPr/>
          <a:lstStyle>
            <a:lvl1pPr marL="0" indent="0">
              <a:lnSpc>
                <a:spcPct val="100000"/>
              </a:lnSpc>
              <a:spcBef>
                <a:spcPts val="0"/>
              </a:spcBef>
              <a:buNone/>
              <a:defRPr sz="1600">
                <a:solidFill>
                  <a:srgbClr val="000000"/>
                </a:solidFill>
                <a:latin typeface="Arial" panose="020B0604020202020204" pitchFamily="34" charset="0"/>
                <a:cs typeface="Arial" panose="020B0604020202020204" pitchFamily="34" charset="0"/>
              </a:defRPr>
            </a:lvl1pPr>
            <a:lvl2pPr marL="457200" indent="0">
              <a:buNone/>
              <a:defRPr sz="1600">
                <a:solidFill>
                  <a:srgbClr val="000000"/>
                </a:solidFill>
                <a:latin typeface="Arial" panose="020B0604020202020204" pitchFamily="34" charset="0"/>
                <a:cs typeface="Arial" panose="020B0604020202020204" pitchFamily="34" charset="0"/>
              </a:defRPr>
            </a:lvl2pPr>
            <a:lvl3pPr marL="914400" indent="0">
              <a:buNone/>
              <a:defRPr sz="1600">
                <a:solidFill>
                  <a:srgbClr val="000000"/>
                </a:solidFill>
                <a:latin typeface="Arial" panose="020B0604020202020204" pitchFamily="34" charset="0"/>
                <a:cs typeface="Arial" panose="020B0604020202020204" pitchFamily="34" charset="0"/>
              </a:defRPr>
            </a:lvl3pPr>
            <a:lvl4pPr marL="1371600" indent="0">
              <a:buNone/>
              <a:defRPr sz="1600">
                <a:solidFill>
                  <a:srgbClr val="000000"/>
                </a:solidFill>
                <a:latin typeface="Arial" panose="020B0604020202020204" pitchFamily="34" charset="0"/>
                <a:cs typeface="Arial" panose="020B0604020202020204" pitchFamily="34" charset="0"/>
              </a:defRPr>
            </a:lvl4pPr>
            <a:lvl5pPr marL="1828800" indent="0">
              <a:buNone/>
              <a:defRPr sz="1600">
                <a:solidFill>
                  <a:srgbClr val="000000"/>
                </a:solidFill>
                <a:latin typeface="Arial" panose="020B0604020202020204" pitchFamily="34" charset="0"/>
                <a:cs typeface="Arial" panose="020B0604020202020204" pitchFamily="34" charset="0"/>
              </a:defRPr>
            </a:lvl5pPr>
          </a:lstStyle>
          <a:p>
            <a:r>
              <a:rPr lang="en-GB" sz="1600" err="1">
                <a:latin typeface="Arial"/>
                <a:ea typeface="+mn-lt"/>
                <a:cs typeface="+mn-lt"/>
              </a:rPr>
              <a:t>Sed</a:t>
            </a:r>
            <a:r>
              <a:rPr lang="en-GB" sz="1600">
                <a:latin typeface="Arial"/>
                <a:ea typeface="+mn-lt"/>
                <a:cs typeface="+mn-lt"/>
              </a:rPr>
              <a:t> </a:t>
            </a:r>
            <a:r>
              <a:rPr lang="en-GB" sz="1600" err="1">
                <a:latin typeface="Arial"/>
                <a:ea typeface="+mn-lt"/>
                <a:cs typeface="+mn-lt"/>
              </a:rPr>
              <a:t>ut</a:t>
            </a:r>
            <a:r>
              <a:rPr lang="en-GB" sz="1600">
                <a:latin typeface="Arial"/>
                <a:ea typeface="+mn-lt"/>
                <a:cs typeface="+mn-lt"/>
              </a:rPr>
              <a:t> </a:t>
            </a:r>
            <a:r>
              <a:rPr lang="en-GB" sz="1600" err="1">
                <a:latin typeface="Arial"/>
                <a:ea typeface="+mn-lt"/>
                <a:cs typeface="+mn-lt"/>
              </a:rPr>
              <a:t>perspiciatis</a:t>
            </a:r>
            <a:r>
              <a:rPr lang="en-GB" sz="1600">
                <a:latin typeface="Arial"/>
                <a:ea typeface="+mn-lt"/>
                <a:cs typeface="+mn-lt"/>
              </a:rPr>
              <a:t> </a:t>
            </a:r>
            <a:r>
              <a:rPr lang="en-GB" sz="1600" err="1">
                <a:latin typeface="Arial"/>
                <a:ea typeface="+mn-lt"/>
                <a:cs typeface="+mn-lt"/>
              </a:rPr>
              <a:t>unde</a:t>
            </a:r>
            <a:r>
              <a:rPr lang="en-GB" sz="1600">
                <a:latin typeface="Arial"/>
                <a:ea typeface="+mn-lt"/>
                <a:cs typeface="+mn-lt"/>
              </a:rPr>
              <a:t> </a:t>
            </a:r>
            <a:r>
              <a:rPr lang="en-GB" sz="1600" err="1">
                <a:latin typeface="Arial"/>
                <a:ea typeface="+mn-lt"/>
                <a:cs typeface="+mn-lt"/>
              </a:rPr>
              <a:t>omnis</a:t>
            </a:r>
            <a:r>
              <a:rPr lang="en-GB" sz="1600">
                <a:latin typeface="Arial"/>
                <a:ea typeface="+mn-lt"/>
                <a:cs typeface="+mn-lt"/>
              </a:rPr>
              <a:t> </a:t>
            </a:r>
            <a:r>
              <a:rPr lang="en-GB" sz="1600" err="1">
                <a:latin typeface="Arial"/>
                <a:ea typeface="+mn-lt"/>
                <a:cs typeface="+mn-lt"/>
              </a:rPr>
              <a:t>iste</a:t>
            </a:r>
            <a:r>
              <a:rPr lang="en-GB" sz="1600">
                <a:latin typeface="Arial"/>
                <a:ea typeface="+mn-lt"/>
                <a:cs typeface="+mn-lt"/>
              </a:rPr>
              <a:t> </a:t>
            </a:r>
            <a:r>
              <a:rPr lang="en-GB" sz="1600" err="1">
                <a:latin typeface="Arial"/>
                <a:ea typeface="+mn-lt"/>
                <a:cs typeface="+mn-lt"/>
              </a:rPr>
              <a:t>natus</a:t>
            </a:r>
            <a:r>
              <a:rPr lang="en-GB" sz="1600">
                <a:latin typeface="Arial"/>
                <a:ea typeface="+mn-lt"/>
                <a:cs typeface="+mn-lt"/>
              </a:rPr>
              <a:t> error sit </a:t>
            </a:r>
            <a:r>
              <a:rPr lang="en-GB" sz="1600" err="1">
                <a:latin typeface="Arial"/>
                <a:ea typeface="+mn-lt"/>
                <a:cs typeface="+mn-lt"/>
              </a:rPr>
              <a:t>voluptatem</a:t>
            </a:r>
            <a:r>
              <a:rPr lang="en-GB" sz="1600">
                <a:latin typeface="Arial"/>
                <a:ea typeface="+mn-lt"/>
                <a:cs typeface="+mn-lt"/>
              </a:rPr>
              <a:t> </a:t>
            </a:r>
            <a:r>
              <a:rPr lang="en-GB" sz="1600" err="1">
                <a:latin typeface="Arial"/>
                <a:ea typeface="+mn-lt"/>
                <a:cs typeface="+mn-lt"/>
              </a:rPr>
              <a:t>accusantium</a:t>
            </a:r>
            <a:r>
              <a:rPr lang="en-GB" sz="1600">
                <a:latin typeface="Arial"/>
                <a:ea typeface="+mn-lt"/>
                <a:cs typeface="+mn-lt"/>
              </a:rPr>
              <a:t> </a:t>
            </a:r>
            <a:r>
              <a:rPr lang="en-GB" sz="1600" err="1">
                <a:latin typeface="Arial"/>
                <a:ea typeface="+mn-lt"/>
                <a:cs typeface="+mn-lt"/>
              </a:rPr>
              <a:t>doloremque</a:t>
            </a:r>
            <a:r>
              <a:rPr lang="en-GB" sz="1600">
                <a:latin typeface="Arial"/>
                <a:ea typeface="+mn-lt"/>
                <a:cs typeface="+mn-lt"/>
              </a:rPr>
              <a:t> </a:t>
            </a:r>
            <a:r>
              <a:rPr lang="en-GB" sz="1600" err="1">
                <a:latin typeface="Arial"/>
                <a:ea typeface="+mn-lt"/>
                <a:cs typeface="+mn-lt"/>
              </a:rPr>
              <a:t>laudantium</a:t>
            </a:r>
            <a:r>
              <a:rPr lang="en-GB" sz="1600">
                <a:latin typeface="Arial"/>
                <a:ea typeface="+mn-lt"/>
                <a:cs typeface="+mn-lt"/>
              </a:rPr>
              <a:t>, </a:t>
            </a:r>
            <a:r>
              <a:rPr lang="en-GB" sz="1600" err="1">
                <a:latin typeface="Arial"/>
                <a:ea typeface="+mn-lt"/>
                <a:cs typeface="+mn-lt"/>
              </a:rPr>
              <a:t>totam</a:t>
            </a:r>
            <a:r>
              <a:rPr lang="en-GB" sz="1600">
                <a:latin typeface="Arial"/>
                <a:ea typeface="+mn-lt"/>
                <a:cs typeface="+mn-lt"/>
              </a:rPr>
              <a:t> rem </a:t>
            </a:r>
            <a:r>
              <a:rPr lang="en-GB" sz="1600" err="1">
                <a:latin typeface="Arial"/>
                <a:ea typeface="+mn-lt"/>
                <a:cs typeface="+mn-lt"/>
              </a:rPr>
              <a:t>aperiam</a:t>
            </a:r>
            <a:r>
              <a:rPr lang="en-GB" sz="1600">
                <a:latin typeface="Arial"/>
                <a:ea typeface="+mn-lt"/>
                <a:cs typeface="+mn-lt"/>
              </a:rPr>
              <a:t>, </a:t>
            </a:r>
            <a:r>
              <a:rPr lang="en-GB" sz="1600" err="1">
                <a:latin typeface="Arial"/>
                <a:ea typeface="+mn-lt"/>
                <a:cs typeface="+mn-lt"/>
              </a:rPr>
              <a:t>eaque</a:t>
            </a:r>
            <a:r>
              <a:rPr lang="en-GB" sz="1600">
                <a:latin typeface="Arial"/>
                <a:ea typeface="+mn-lt"/>
                <a:cs typeface="+mn-lt"/>
              </a:rPr>
              <a:t> </a:t>
            </a:r>
            <a:r>
              <a:rPr lang="en-GB" sz="1600" err="1">
                <a:latin typeface="Arial"/>
                <a:ea typeface="+mn-lt"/>
                <a:cs typeface="+mn-lt"/>
              </a:rPr>
              <a:t>ipsa</a:t>
            </a:r>
            <a:r>
              <a:rPr lang="en-GB" sz="1600">
                <a:latin typeface="Arial"/>
                <a:ea typeface="+mn-lt"/>
                <a:cs typeface="+mn-lt"/>
              </a:rPr>
              <a:t> </a:t>
            </a:r>
            <a:r>
              <a:rPr lang="en-GB" sz="1600" err="1">
                <a:latin typeface="Arial"/>
                <a:ea typeface="+mn-lt"/>
                <a:cs typeface="+mn-lt"/>
              </a:rPr>
              <a:t>quae</a:t>
            </a:r>
            <a:r>
              <a:rPr lang="en-GB" sz="1600">
                <a:latin typeface="Arial"/>
                <a:ea typeface="+mn-lt"/>
                <a:cs typeface="+mn-lt"/>
              </a:rPr>
              <a:t> ab </a:t>
            </a:r>
            <a:r>
              <a:rPr lang="en-GB" sz="1600" err="1">
                <a:latin typeface="Arial"/>
                <a:ea typeface="+mn-lt"/>
                <a:cs typeface="+mn-lt"/>
              </a:rPr>
              <a:t>illo</a:t>
            </a:r>
            <a:r>
              <a:rPr lang="en-GB" sz="1600">
                <a:latin typeface="Arial"/>
                <a:ea typeface="+mn-lt"/>
                <a:cs typeface="+mn-lt"/>
              </a:rPr>
              <a:t> </a:t>
            </a:r>
            <a:r>
              <a:rPr lang="en-GB" sz="1600" err="1">
                <a:latin typeface="Arial"/>
                <a:ea typeface="+mn-lt"/>
                <a:cs typeface="+mn-lt"/>
              </a:rPr>
              <a:t>inventore</a:t>
            </a:r>
            <a:r>
              <a:rPr lang="en-GB" sz="1600">
                <a:latin typeface="Arial"/>
                <a:ea typeface="+mn-lt"/>
                <a:cs typeface="+mn-lt"/>
              </a:rPr>
              <a:t> </a:t>
            </a:r>
            <a:r>
              <a:rPr lang="en-GB" sz="1600" err="1">
                <a:latin typeface="Arial"/>
                <a:ea typeface="+mn-lt"/>
                <a:cs typeface="+mn-lt"/>
              </a:rPr>
              <a:t>veritatis</a:t>
            </a:r>
            <a:r>
              <a:rPr lang="en-GB" sz="1600">
                <a:latin typeface="Arial"/>
                <a:ea typeface="+mn-lt"/>
                <a:cs typeface="+mn-lt"/>
              </a:rPr>
              <a:t> et quasi </a:t>
            </a:r>
            <a:r>
              <a:rPr lang="en-GB" sz="1600" err="1">
                <a:latin typeface="Arial"/>
                <a:ea typeface="+mn-lt"/>
                <a:cs typeface="+mn-lt"/>
              </a:rPr>
              <a:t>architecto</a:t>
            </a:r>
            <a:r>
              <a:rPr lang="en-GB" sz="1600">
                <a:latin typeface="Arial"/>
                <a:ea typeface="+mn-lt"/>
                <a:cs typeface="+mn-lt"/>
              </a:rPr>
              <a:t> beatae vitae dicta sunt </a:t>
            </a:r>
            <a:r>
              <a:rPr lang="en-GB" sz="1600" err="1">
                <a:latin typeface="Arial"/>
                <a:ea typeface="+mn-lt"/>
                <a:cs typeface="+mn-lt"/>
              </a:rPr>
              <a:t>explicabo</a:t>
            </a:r>
            <a:r>
              <a:rPr lang="en-GB" sz="1600">
                <a:latin typeface="Arial"/>
                <a:ea typeface="+mn-lt"/>
                <a:cs typeface="+mn-lt"/>
              </a:rPr>
              <a:t>. Nemo </a:t>
            </a:r>
            <a:r>
              <a:rPr lang="en-GB" sz="1600" err="1">
                <a:latin typeface="Arial"/>
                <a:ea typeface="+mn-lt"/>
                <a:cs typeface="+mn-lt"/>
              </a:rPr>
              <a:t>enim</a:t>
            </a:r>
            <a:r>
              <a:rPr lang="en-GB" sz="1600">
                <a:latin typeface="Arial"/>
                <a:ea typeface="+mn-lt"/>
                <a:cs typeface="+mn-lt"/>
              </a:rPr>
              <a:t> </a:t>
            </a:r>
            <a:r>
              <a:rPr lang="en-GB" sz="1600" err="1">
                <a:latin typeface="Arial"/>
                <a:ea typeface="+mn-lt"/>
                <a:cs typeface="+mn-lt"/>
              </a:rPr>
              <a:t>ipsam</a:t>
            </a:r>
            <a:r>
              <a:rPr lang="en-GB" sz="1600">
                <a:latin typeface="Arial"/>
                <a:ea typeface="+mn-lt"/>
                <a:cs typeface="+mn-lt"/>
              </a:rPr>
              <a:t> </a:t>
            </a:r>
            <a:r>
              <a:rPr lang="en-GB" sz="1600" err="1">
                <a:latin typeface="Arial"/>
                <a:ea typeface="+mn-lt"/>
                <a:cs typeface="+mn-lt"/>
              </a:rPr>
              <a:t>voluptatem</a:t>
            </a:r>
            <a:r>
              <a:rPr lang="en-GB" sz="1600">
                <a:latin typeface="Arial"/>
                <a:ea typeface="+mn-lt"/>
                <a:cs typeface="+mn-lt"/>
              </a:rPr>
              <a:t> </a:t>
            </a:r>
            <a:r>
              <a:rPr lang="en-GB" sz="1600" err="1">
                <a:latin typeface="Arial"/>
                <a:ea typeface="+mn-lt"/>
                <a:cs typeface="+mn-lt"/>
              </a:rPr>
              <a:t>quia</a:t>
            </a:r>
            <a:r>
              <a:rPr lang="en-GB" sz="1600">
                <a:latin typeface="Arial"/>
                <a:ea typeface="+mn-lt"/>
                <a:cs typeface="+mn-lt"/>
              </a:rPr>
              <a:t> </a:t>
            </a:r>
            <a:r>
              <a:rPr lang="en-GB" sz="1600" err="1">
                <a:latin typeface="Arial"/>
                <a:ea typeface="+mn-lt"/>
                <a:cs typeface="+mn-lt"/>
              </a:rPr>
              <a:t>voluptas</a:t>
            </a:r>
            <a:r>
              <a:rPr lang="en-GB" sz="1600">
                <a:latin typeface="Arial"/>
                <a:ea typeface="+mn-lt"/>
                <a:cs typeface="+mn-lt"/>
              </a:rPr>
              <a:t> sit </a:t>
            </a:r>
            <a:r>
              <a:rPr lang="en-GB" sz="1600" err="1">
                <a:latin typeface="Arial"/>
                <a:ea typeface="+mn-lt"/>
                <a:cs typeface="+mn-lt"/>
              </a:rPr>
              <a:t>aspernatur</a:t>
            </a:r>
            <a:r>
              <a:rPr lang="en-GB" sz="1600">
                <a:latin typeface="Arial"/>
                <a:ea typeface="+mn-lt"/>
                <a:cs typeface="+mn-lt"/>
              </a:rPr>
              <a:t> </a:t>
            </a:r>
            <a:r>
              <a:rPr lang="en-GB" sz="1600" err="1">
                <a:latin typeface="Arial"/>
                <a:ea typeface="+mn-lt"/>
                <a:cs typeface="+mn-lt"/>
              </a:rPr>
              <a:t>aut</a:t>
            </a:r>
            <a:r>
              <a:rPr lang="en-GB" sz="1600">
                <a:latin typeface="Arial"/>
                <a:ea typeface="+mn-lt"/>
                <a:cs typeface="+mn-lt"/>
              </a:rPr>
              <a:t> </a:t>
            </a:r>
            <a:r>
              <a:rPr lang="en-GB" sz="1600" err="1">
                <a:latin typeface="Arial"/>
                <a:ea typeface="+mn-lt"/>
                <a:cs typeface="+mn-lt"/>
              </a:rPr>
              <a:t>odit</a:t>
            </a:r>
            <a:r>
              <a:rPr lang="en-GB" sz="1600">
                <a:latin typeface="Arial"/>
                <a:ea typeface="+mn-lt"/>
                <a:cs typeface="+mn-lt"/>
              </a:rPr>
              <a:t> </a:t>
            </a:r>
            <a:r>
              <a:rPr lang="en-GB" sz="1600" err="1">
                <a:latin typeface="Arial"/>
                <a:ea typeface="+mn-lt"/>
                <a:cs typeface="+mn-lt"/>
              </a:rPr>
              <a:t>aut</a:t>
            </a:r>
            <a:r>
              <a:rPr lang="en-GB" sz="1600">
                <a:latin typeface="Arial"/>
                <a:ea typeface="+mn-lt"/>
                <a:cs typeface="+mn-lt"/>
              </a:rPr>
              <a:t> fugit, </a:t>
            </a:r>
            <a:r>
              <a:rPr lang="en-GB" sz="1600" err="1">
                <a:latin typeface="Arial"/>
                <a:ea typeface="+mn-lt"/>
                <a:cs typeface="+mn-lt"/>
              </a:rPr>
              <a:t>sed</a:t>
            </a:r>
            <a:r>
              <a:rPr lang="en-GB" sz="1600">
                <a:latin typeface="Arial"/>
                <a:ea typeface="+mn-lt"/>
                <a:cs typeface="+mn-lt"/>
              </a:rPr>
              <a:t> </a:t>
            </a:r>
            <a:r>
              <a:rPr lang="en-GB" sz="1600" err="1">
                <a:latin typeface="Arial"/>
                <a:ea typeface="+mn-lt"/>
                <a:cs typeface="+mn-lt"/>
              </a:rPr>
              <a:t>quia</a:t>
            </a:r>
            <a:r>
              <a:rPr lang="en-GB" sz="1600">
                <a:latin typeface="Arial"/>
                <a:ea typeface="+mn-lt"/>
                <a:cs typeface="+mn-lt"/>
              </a:rPr>
              <a:t> </a:t>
            </a:r>
            <a:r>
              <a:rPr lang="en-GB" sz="1600" err="1">
                <a:latin typeface="Arial"/>
                <a:ea typeface="+mn-lt"/>
                <a:cs typeface="+mn-lt"/>
              </a:rPr>
              <a:t>consequuntur</a:t>
            </a:r>
            <a:r>
              <a:rPr lang="en-GB" sz="1600">
                <a:latin typeface="Arial"/>
                <a:ea typeface="+mn-lt"/>
                <a:cs typeface="+mn-lt"/>
              </a:rPr>
              <a:t> </a:t>
            </a:r>
            <a:r>
              <a:rPr lang="en-GB" sz="1600" err="1">
                <a:latin typeface="Arial"/>
                <a:ea typeface="+mn-lt"/>
                <a:cs typeface="+mn-lt"/>
              </a:rPr>
              <a:t>magni</a:t>
            </a:r>
            <a:r>
              <a:rPr lang="en-GB" sz="1600">
                <a:latin typeface="Arial"/>
                <a:ea typeface="+mn-lt"/>
                <a:cs typeface="+mn-lt"/>
              </a:rPr>
              <a:t> </a:t>
            </a:r>
            <a:r>
              <a:rPr lang="en-GB" sz="1600" err="1">
                <a:latin typeface="Arial"/>
                <a:ea typeface="+mn-lt"/>
                <a:cs typeface="+mn-lt"/>
              </a:rPr>
              <a:t>dolores</a:t>
            </a:r>
            <a:r>
              <a:rPr lang="en-GB" sz="1600">
                <a:latin typeface="Arial"/>
                <a:ea typeface="+mn-lt"/>
                <a:cs typeface="+mn-lt"/>
              </a:rPr>
              <a:t> </a:t>
            </a:r>
            <a:r>
              <a:rPr lang="en-GB" sz="1600" err="1">
                <a:latin typeface="Arial"/>
                <a:ea typeface="+mn-lt"/>
                <a:cs typeface="+mn-lt"/>
              </a:rPr>
              <a:t>eos</a:t>
            </a:r>
            <a:r>
              <a:rPr lang="en-GB" sz="1600">
                <a:latin typeface="Arial"/>
                <a:ea typeface="+mn-lt"/>
                <a:cs typeface="+mn-lt"/>
              </a:rPr>
              <a:t> qui </a:t>
            </a:r>
            <a:r>
              <a:rPr lang="en-GB" sz="1600" err="1">
                <a:latin typeface="Arial"/>
                <a:ea typeface="+mn-lt"/>
                <a:cs typeface="+mn-lt"/>
              </a:rPr>
              <a:t>ratione</a:t>
            </a:r>
            <a:r>
              <a:rPr lang="en-GB" sz="1600">
                <a:latin typeface="Arial"/>
                <a:ea typeface="+mn-lt"/>
                <a:cs typeface="+mn-lt"/>
              </a:rPr>
              <a:t> </a:t>
            </a:r>
            <a:r>
              <a:rPr lang="en-GB" sz="1600" err="1">
                <a:latin typeface="Arial"/>
                <a:ea typeface="+mn-lt"/>
                <a:cs typeface="+mn-lt"/>
              </a:rPr>
              <a:t>voluptatem</a:t>
            </a:r>
            <a:r>
              <a:rPr lang="en-GB" sz="1600">
                <a:latin typeface="Arial"/>
                <a:ea typeface="+mn-lt"/>
                <a:cs typeface="+mn-lt"/>
              </a:rPr>
              <a:t> </a:t>
            </a:r>
            <a:r>
              <a:rPr lang="en-GB" sz="1600" err="1">
                <a:latin typeface="Arial"/>
                <a:ea typeface="+mn-lt"/>
                <a:cs typeface="+mn-lt"/>
              </a:rPr>
              <a:t>sequi</a:t>
            </a:r>
            <a:r>
              <a:rPr lang="en-GB" sz="1600">
                <a:latin typeface="Arial"/>
                <a:ea typeface="+mn-lt"/>
                <a:cs typeface="+mn-lt"/>
              </a:rPr>
              <a:t> </a:t>
            </a:r>
            <a:r>
              <a:rPr lang="en-GB" sz="1600" err="1">
                <a:latin typeface="Arial"/>
                <a:ea typeface="+mn-lt"/>
                <a:cs typeface="+mn-lt"/>
              </a:rPr>
              <a:t>nesciunt</a:t>
            </a:r>
            <a:r>
              <a:rPr lang="en-GB" sz="1600">
                <a:latin typeface="Arial"/>
                <a:ea typeface="+mn-lt"/>
                <a:cs typeface="+mn-lt"/>
              </a:rPr>
              <a:t>. </a:t>
            </a:r>
            <a:endParaRPr lang="en-GB" sz="1600">
              <a:latin typeface="Arial"/>
              <a:cs typeface="Arial"/>
            </a:endParaRPr>
          </a:p>
        </p:txBody>
      </p:sp>
      <p:sp>
        <p:nvSpPr>
          <p:cNvPr id="42" name="Text Placeholder 36">
            <a:extLst>
              <a:ext uri="{FF2B5EF4-FFF2-40B4-BE49-F238E27FC236}">
                <a16:creationId xmlns:a16="http://schemas.microsoft.com/office/drawing/2014/main" id="{F0DF6AEA-F089-EA7A-233F-E180A3114695}"/>
              </a:ext>
            </a:extLst>
          </p:cNvPr>
          <p:cNvSpPr>
            <a:spLocks noGrp="1"/>
          </p:cNvSpPr>
          <p:nvPr>
            <p:ph type="body" sz="quarter" idx="12" hasCustomPrompt="1"/>
          </p:nvPr>
        </p:nvSpPr>
        <p:spPr>
          <a:xfrm>
            <a:off x="241123" y="4190119"/>
            <a:ext cx="5496738" cy="583684"/>
          </a:xfrm>
          <a:prstGeom prst="rect">
            <a:avLst/>
          </a:prstGeom>
        </p:spPr>
        <p:txBody>
          <a:bodyPr/>
          <a:lstStyle>
            <a:lvl1pPr marL="0" indent="0">
              <a:spcBef>
                <a:spcPts val="0"/>
              </a:spcBef>
              <a:buNone/>
              <a:defRPr sz="1800" b="1" i="0">
                <a:solidFill>
                  <a:srgbClr val="F65058"/>
                </a:solidFill>
                <a:latin typeface="Arial" panose="020B0604020202020204" pitchFamily="34" charset="0"/>
                <a:cs typeface="Arial" panose="020B0604020202020204" pitchFamily="34" charset="0"/>
              </a:defRPr>
            </a:lvl1pPr>
            <a:lvl2pPr marL="457200" indent="0">
              <a:buNone/>
              <a:defRPr sz="3000">
                <a:solidFill>
                  <a:srgbClr val="F65058"/>
                </a:solidFill>
                <a:latin typeface="Georgia" panose="02040502050405020303" pitchFamily="18" charset="0"/>
              </a:defRPr>
            </a:lvl2pPr>
            <a:lvl3pPr marL="914400" indent="0">
              <a:buNone/>
              <a:defRPr sz="3000">
                <a:solidFill>
                  <a:srgbClr val="F65058"/>
                </a:solidFill>
                <a:latin typeface="Georgia" panose="02040502050405020303" pitchFamily="18" charset="0"/>
              </a:defRPr>
            </a:lvl3pPr>
            <a:lvl4pPr marL="1371600" indent="0">
              <a:buNone/>
              <a:defRPr sz="3000">
                <a:solidFill>
                  <a:srgbClr val="F65058"/>
                </a:solidFill>
                <a:latin typeface="Georgia" panose="02040502050405020303" pitchFamily="18" charset="0"/>
              </a:defRPr>
            </a:lvl4pPr>
            <a:lvl5pPr marL="1828800" indent="0">
              <a:buNone/>
              <a:defRPr sz="3000">
                <a:solidFill>
                  <a:srgbClr val="F65058"/>
                </a:solidFill>
                <a:latin typeface="Georgia" panose="02040502050405020303" pitchFamily="18" charset="0"/>
              </a:defRPr>
            </a:lvl5pPr>
          </a:lstStyle>
          <a:p>
            <a:pPr lvl="0"/>
            <a:r>
              <a:rPr lang="en-GB"/>
              <a:t>Possible subtitle</a:t>
            </a:r>
          </a:p>
          <a:p>
            <a:pPr lvl="0"/>
            <a:r>
              <a:rPr lang="en-GB"/>
              <a:t>Arial bold, red</a:t>
            </a:r>
          </a:p>
        </p:txBody>
      </p:sp>
      <p:sp>
        <p:nvSpPr>
          <p:cNvPr id="43" name="Text Placeholder 40">
            <a:extLst>
              <a:ext uri="{FF2B5EF4-FFF2-40B4-BE49-F238E27FC236}">
                <a16:creationId xmlns:a16="http://schemas.microsoft.com/office/drawing/2014/main" id="{DD10508A-5CE1-D906-A635-9081682CAAAA}"/>
              </a:ext>
            </a:extLst>
          </p:cNvPr>
          <p:cNvSpPr>
            <a:spLocks noGrp="1"/>
          </p:cNvSpPr>
          <p:nvPr>
            <p:ph type="body" sz="quarter" idx="13" hasCustomPrompt="1"/>
          </p:nvPr>
        </p:nvSpPr>
        <p:spPr>
          <a:xfrm>
            <a:off x="241123" y="4988292"/>
            <a:ext cx="5496738" cy="1050925"/>
          </a:xfrm>
          <a:prstGeom prst="rect">
            <a:avLst/>
          </a:prstGeom>
        </p:spPr>
        <p:txBody>
          <a:bodyPr/>
          <a:lstStyle>
            <a:lvl1pPr marL="0" indent="0">
              <a:lnSpc>
                <a:spcPct val="100000"/>
              </a:lnSpc>
              <a:spcBef>
                <a:spcPts val="0"/>
              </a:spcBef>
              <a:buNone/>
              <a:defRPr sz="1600">
                <a:solidFill>
                  <a:srgbClr val="000000"/>
                </a:solidFill>
                <a:latin typeface="Arial" panose="020B0604020202020204" pitchFamily="34" charset="0"/>
                <a:cs typeface="Arial" panose="020B0604020202020204" pitchFamily="34" charset="0"/>
              </a:defRPr>
            </a:lvl1pPr>
            <a:lvl2pPr marL="457200" indent="0">
              <a:buNone/>
              <a:defRPr sz="1600">
                <a:solidFill>
                  <a:srgbClr val="000000"/>
                </a:solidFill>
                <a:latin typeface="Arial" panose="020B0604020202020204" pitchFamily="34" charset="0"/>
                <a:cs typeface="Arial" panose="020B0604020202020204" pitchFamily="34" charset="0"/>
              </a:defRPr>
            </a:lvl2pPr>
            <a:lvl3pPr marL="914400" indent="0">
              <a:buNone/>
              <a:defRPr sz="1600">
                <a:solidFill>
                  <a:srgbClr val="000000"/>
                </a:solidFill>
                <a:latin typeface="Arial" panose="020B0604020202020204" pitchFamily="34" charset="0"/>
                <a:cs typeface="Arial" panose="020B0604020202020204" pitchFamily="34" charset="0"/>
              </a:defRPr>
            </a:lvl3pPr>
            <a:lvl4pPr marL="1371600" indent="0">
              <a:buNone/>
              <a:defRPr sz="1600">
                <a:solidFill>
                  <a:srgbClr val="000000"/>
                </a:solidFill>
                <a:latin typeface="Arial" panose="020B0604020202020204" pitchFamily="34" charset="0"/>
                <a:cs typeface="Arial" panose="020B0604020202020204" pitchFamily="34" charset="0"/>
              </a:defRPr>
            </a:lvl4pPr>
            <a:lvl5pPr marL="1828800" indent="0">
              <a:buNone/>
              <a:defRPr sz="1600">
                <a:solidFill>
                  <a:srgbClr val="000000"/>
                </a:solidFill>
                <a:latin typeface="Arial" panose="020B0604020202020204" pitchFamily="34" charset="0"/>
                <a:cs typeface="Arial" panose="020B0604020202020204" pitchFamily="34" charset="0"/>
              </a:defRPr>
            </a:lvl5pPr>
          </a:lstStyle>
          <a:p>
            <a:r>
              <a:rPr lang="en-GB" sz="1600" err="1">
                <a:latin typeface="Arial"/>
                <a:ea typeface="+mn-lt"/>
                <a:cs typeface="+mn-lt"/>
              </a:rPr>
              <a:t>Sed</a:t>
            </a:r>
            <a:r>
              <a:rPr lang="en-GB" sz="1600">
                <a:latin typeface="Arial"/>
                <a:ea typeface="+mn-lt"/>
                <a:cs typeface="+mn-lt"/>
              </a:rPr>
              <a:t> </a:t>
            </a:r>
            <a:r>
              <a:rPr lang="en-GB" sz="1600" err="1">
                <a:latin typeface="Arial"/>
                <a:ea typeface="+mn-lt"/>
                <a:cs typeface="+mn-lt"/>
              </a:rPr>
              <a:t>ut</a:t>
            </a:r>
            <a:r>
              <a:rPr lang="en-GB" sz="1600">
                <a:latin typeface="Arial"/>
                <a:ea typeface="+mn-lt"/>
                <a:cs typeface="+mn-lt"/>
              </a:rPr>
              <a:t> </a:t>
            </a:r>
            <a:r>
              <a:rPr lang="en-GB" sz="1600" err="1">
                <a:latin typeface="Arial"/>
                <a:ea typeface="+mn-lt"/>
                <a:cs typeface="+mn-lt"/>
              </a:rPr>
              <a:t>perspiciatis</a:t>
            </a:r>
            <a:r>
              <a:rPr lang="en-GB" sz="1600">
                <a:latin typeface="Arial"/>
                <a:ea typeface="+mn-lt"/>
                <a:cs typeface="+mn-lt"/>
              </a:rPr>
              <a:t> </a:t>
            </a:r>
            <a:r>
              <a:rPr lang="en-GB" sz="1600" err="1">
                <a:latin typeface="Arial"/>
                <a:ea typeface="+mn-lt"/>
                <a:cs typeface="+mn-lt"/>
              </a:rPr>
              <a:t>unde</a:t>
            </a:r>
            <a:r>
              <a:rPr lang="en-GB" sz="1600">
                <a:latin typeface="Arial"/>
                <a:ea typeface="+mn-lt"/>
                <a:cs typeface="+mn-lt"/>
              </a:rPr>
              <a:t> </a:t>
            </a:r>
            <a:r>
              <a:rPr lang="en-GB" sz="1600" err="1">
                <a:latin typeface="Arial"/>
                <a:ea typeface="+mn-lt"/>
                <a:cs typeface="+mn-lt"/>
              </a:rPr>
              <a:t>omnis</a:t>
            </a:r>
            <a:r>
              <a:rPr lang="en-GB" sz="1600">
                <a:latin typeface="Arial"/>
                <a:ea typeface="+mn-lt"/>
                <a:cs typeface="+mn-lt"/>
              </a:rPr>
              <a:t> </a:t>
            </a:r>
            <a:r>
              <a:rPr lang="en-GB" sz="1600" err="1">
                <a:latin typeface="Arial"/>
                <a:ea typeface="+mn-lt"/>
                <a:cs typeface="+mn-lt"/>
              </a:rPr>
              <a:t>iste</a:t>
            </a:r>
            <a:r>
              <a:rPr lang="en-GB" sz="1600">
                <a:latin typeface="Arial"/>
                <a:ea typeface="+mn-lt"/>
                <a:cs typeface="+mn-lt"/>
              </a:rPr>
              <a:t> </a:t>
            </a:r>
            <a:r>
              <a:rPr lang="en-GB" sz="1600" err="1">
                <a:latin typeface="Arial"/>
                <a:ea typeface="+mn-lt"/>
                <a:cs typeface="+mn-lt"/>
              </a:rPr>
              <a:t>natus</a:t>
            </a:r>
            <a:r>
              <a:rPr lang="en-GB" sz="1600">
                <a:latin typeface="Arial"/>
                <a:ea typeface="+mn-lt"/>
                <a:cs typeface="+mn-lt"/>
              </a:rPr>
              <a:t> error sit </a:t>
            </a:r>
            <a:r>
              <a:rPr lang="en-GB" sz="1600" err="1">
                <a:latin typeface="Arial"/>
                <a:ea typeface="+mn-lt"/>
                <a:cs typeface="+mn-lt"/>
              </a:rPr>
              <a:t>voluptatem</a:t>
            </a:r>
            <a:r>
              <a:rPr lang="en-GB" sz="1600">
                <a:latin typeface="Arial"/>
                <a:ea typeface="+mn-lt"/>
                <a:cs typeface="+mn-lt"/>
              </a:rPr>
              <a:t> </a:t>
            </a:r>
            <a:r>
              <a:rPr lang="en-GB" sz="1600" err="1">
                <a:latin typeface="Arial"/>
                <a:ea typeface="+mn-lt"/>
                <a:cs typeface="+mn-lt"/>
              </a:rPr>
              <a:t>accusantium</a:t>
            </a:r>
            <a:r>
              <a:rPr lang="en-GB" sz="1600">
                <a:latin typeface="Arial"/>
                <a:ea typeface="+mn-lt"/>
                <a:cs typeface="+mn-lt"/>
              </a:rPr>
              <a:t> </a:t>
            </a:r>
            <a:r>
              <a:rPr lang="en-GB" sz="1600" err="1">
                <a:latin typeface="Arial"/>
                <a:ea typeface="+mn-lt"/>
                <a:cs typeface="+mn-lt"/>
              </a:rPr>
              <a:t>doloremque</a:t>
            </a:r>
            <a:r>
              <a:rPr lang="en-GB" sz="1600">
                <a:latin typeface="Arial"/>
                <a:ea typeface="+mn-lt"/>
                <a:cs typeface="+mn-lt"/>
              </a:rPr>
              <a:t> </a:t>
            </a:r>
            <a:r>
              <a:rPr lang="en-GB" sz="1600" err="1">
                <a:latin typeface="Arial"/>
                <a:ea typeface="+mn-lt"/>
                <a:cs typeface="+mn-lt"/>
              </a:rPr>
              <a:t>laudantium</a:t>
            </a:r>
            <a:r>
              <a:rPr lang="en-GB" sz="1600">
                <a:latin typeface="Arial"/>
                <a:ea typeface="+mn-lt"/>
                <a:cs typeface="+mn-lt"/>
              </a:rPr>
              <a:t>, </a:t>
            </a:r>
            <a:r>
              <a:rPr lang="en-GB" sz="1600" err="1">
                <a:latin typeface="Arial"/>
                <a:ea typeface="+mn-lt"/>
                <a:cs typeface="+mn-lt"/>
              </a:rPr>
              <a:t>totam</a:t>
            </a:r>
            <a:r>
              <a:rPr lang="en-GB" sz="1600">
                <a:latin typeface="Arial"/>
                <a:ea typeface="+mn-lt"/>
                <a:cs typeface="+mn-lt"/>
              </a:rPr>
              <a:t> rem </a:t>
            </a:r>
            <a:r>
              <a:rPr lang="en-GB" sz="1600" err="1">
                <a:latin typeface="Arial"/>
                <a:ea typeface="+mn-lt"/>
                <a:cs typeface="+mn-lt"/>
              </a:rPr>
              <a:t>aperiam</a:t>
            </a:r>
            <a:r>
              <a:rPr lang="en-GB" sz="1600">
                <a:latin typeface="Arial"/>
                <a:ea typeface="+mn-lt"/>
                <a:cs typeface="+mn-lt"/>
              </a:rPr>
              <a:t>, </a:t>
            </a:r>
            <a:r>
              <a:rPr lang="en-GB" sz="1600" err="1">
                <a:latin typeface="Arial"/>
                <a:ea typeface="+mn-lt"/>
                <a:cs typeface="+mn-lt"/>
              </a:rPr>
              <a:t>eaque</a:t>
            </a:r>
            <a:r>
              <a:rPr lang="en-GB" sz="1600">
                <a:latin typeface="Arial"/>
                <a:ea typeface="+mn-lt"/>
                <a:cs typeface="+mn-lt"/>
              </a:rPr>
              <a:t> </a:t>
            </a:r>
            <a:r>
              <a:rPr lang="en-GB" sz="1600" err="1">
                <a:latin typeface="Arial"/>
                <a:ea typeface="+mn-lt"/>
                <a:cs typeface="+mn-lt"/>
              </a:rPr>
              <a:t>ipsa</a:t>
            </a:r>
            <a:r>
              <a:rPr lang="en-GB" sz="1600">
                <a:latin typeface="Arial"/>
                <a:ea typeface="+mn-lt"/>
                <a:cs typeface="+mn-lt"/>
              </a:rPr>
              <a:t> </a:t>
            </a:r>
            <a:r>
              <a:rPr lang="en-GB" sz="1600" err="1">
                <a:latin typeface="Arial"/>
                <a:ea typeface="+mn-lt"/>
                <a:cs typeface="+mn-lt"/>
              </a:rPr>
              <a:t>quae</a:t>
            </a:r>
            <a:r>
              <a:rPr lang="en-GB" sz="1600">
                <a:latin typeface="Arial"/>
                <a:ea typeface="+mn-lt"/>
                <a:cs typeface="+mn-lt"/>
              </a:rPr>
              <a:t> ab </a:t>
            </a:r>
            <a:r>
              <a:rPr lang="en-GB" sz="1600" err="1">
                <a:latin typeface="Arial"/>
                <a:ea typeface="+mn-lt"/>
                <a:cs typeface="+mn-lt"/>
              </a:rPr>
              <a:t>illo</a:t>
            </a:r>
            <a:r>
              <a:rPr lang="en-GB" sz="1600">
                <a:latin typeface="Arial"/>
                <a:ea typeface="+mn-lt"/>
                <a:cs typeface="+mn-lt"/>
              </a:rPr>
              <a:t> </a:t>
            </a:r>
            <a:r>
              <a:rPr lang="en-GB" sz="1600" err="1">
                <a:latin typeface="Arial"/>
                <a:ea typeface="+mn-lt"/>
                <a:cs typeface="+mn-lt"/>
              </a:rPr>
              <a:t>inventore</a:t>
            </a:r>
            <a:r>
              <a:rPr lang="en-GB" sz="1600">
                <a:latin typeface="Arial"/>
                <a:ea typeface="+mn-lt"/>
                <a:cs typeface="+mn-lt"/>
              </a:rPr>
              <a:t> </a:t>
            </a:r>
            <a:r>
              <a:rPr lang="en-GB" sz="1600" err="1">
                <a:latin typeface="Arial"/>
                <a:ea typeface="+mn-lt"/>
                <a:cs typeface="+mn-lt"/>
              </a:rPr>
              <a:t>veritatis</a:t>
            </a:r>
            <a:r>
              <a:rPr lang="en-GB" sz="1600">
                <a:latin typeface="Arial"/>
                <a:ea typeface="+mn-lt"/>
                <a:cs typeface="+mn-lt"/>
              </a:rPr>
              <a:t> et quasi </a:t>
            </a:r>
            <a:r>
              <a:rPr lang="en-GB" sz="1600" err="1">
                <a:latin typeface="Arial"/>
                <a:ea typeface="+mn-lt"/>
                <a:cs typeface="+mn-lt"/>
              </a:rPr>
              <a:t>architecto</a:t>
            </a:r>
            <a:r>
              <a:rPr lang="en-GB" sz="1600">
                <a:latin typeface="Arial"/>
                <a:ea typeface="+mn-lt"/>
                <a:cs typeface="+mn-lt"/>
              </a:rPr>
              <a:t> beatae vitae dicta sunt </a:t>
            </a:r>
            <a:r>
              <a:rPr lang="en-GB" sz="1600" err="1">
                <a:latin typeface="Arial"/>
                <a:ea typeface="+mn-lt"/>
                <a:cs typeface="+mn-lt"/>
              </a:rPr>
              <a:t>explicabo</a:t>
            </a:r>
            <a:endParaRPr lang="en-GB" sz="1600">
              <a:latin typeface="Arial"/>
              <a:cs typeface="Calibri"/>
            </a:endParaRPr>
          </a:p>
        </p:txBody>
      </p:sp>
      <p:sp>
        <p:nvSpPr>
          <p:cNvPr id="44" name="Text Placeholder 40">
            <a:extLst>
              <a:ext uri="{FF2B5EF4-FFF2-40B4-BE49-F238E27FC236}">
                <a16:creationId xmlns:a16="http://schemas.microsoft.com/office/drawing/2014/main" id="{48C0E57F-BA26-37D6-151A-BCF823560CCE}"/>
              </a:ext>
            </a:extLst>
          </p:cNvPr>
          <p:cNvSpPr>
            <a:spLocks noGrp="1"/>
          </p:cNvSpPr>
          <p:nvPr>
            <p:ph type="body" sz="quarter" idx="14" hasCustomPrompt="1"/>
          </p:nvPr>
        </p:nvSpPr>
        <p:spPr>
          <a:xfrm>
            <a:off x="6337123" y="4190119"/>
            <a:ext cx="5496738" cy="1849098"/>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rgbClr val="FFFFFF"/>
                </a:solidFill>
                <a:latin typeface="Arial" panose="020B0604020202020204" pitchFamily="34" charset="0"/>
                <a:cs typeface="Arial" panose="020B0604020202020204" pitchFamily="34" charset="0"/>
              </a:defRPr>
            </a:lvl1pPr>
            <a:lvl2pPr marL="457200" indent="0">
              <a:buNone/>
              <a:defRPr sz="1600">
                <a:solidFill>
                  <a:srgbClr val="000000"/>
                </a:solidFill>
                <a:latin typeface="Arial" panose="020B0604020202020204" pitchFamily="34" charset="0"/>
                <a:cs typeface="Arial" panose="020B0604020202020204" pitchFamily="34" charset="0"/>
              </a:defRPr>
            </a:lvl2pPr>
            <a:lvl3pPr marL="914400" indent="0">
              <a:buNone/>
              <a:defRPr sz="1600">
                <a:solidFill>
                  <a:srgbClr val="000000"/>
                </a:solidFill>
                <a:latin typeface="Arial" panose="020B0604020202020204" pitchFamily="34" charset="0"/>
                <a:cs typeface="Arial" panose="020B0604020202020204" pitchFamily="34" charset="0"/>
              </a:defRPr>
            </a:lvl3pPr>
            <a:lvl4pPr marL="1371600" indent="0">
              <a:buNone/>
              <a:defRPr sz="1600">
                <a:solidFill>
                  <a:srgbClr val="000000"/>
                </a:solidFill>
                <a:latin typeface="Arial" panose="020B0604020202020204" pitchFamily="34" charset="0"/>
                <a:cs typeface="Arial" panose="020B0604020202020204" pitchFamily="34" charset="0"/>
              </a:defRPr>
            </a:lvl4pPr>
            <a:lvl5pPr marL="1828800" indent="0">
              <a:buNone/>
              <a:defRPr sz="1600">
                <a:solidFill>
                  <a:srgbClr val="000000"/>
                </a:solidFill>
                <a:latin typeface="Arial" panose="020B0604020202020204" pitchFamily="34" charset="0"/>
                <a:cs typeface="Arial" panose="020B0604020202020204" pitchFamily="34" charset="0"/>
              </a:defRPr>
            </a:lvl5pPr>
          </a:lstStyle>
          <a:p>
            <a:r>
              <a:rPr lang="en-GB" sz="1600">
                <a:latin typeface="Arial"/>
                <a:ea typeface="+mn-lt"/>
                <a:cs typeface="+mn-lt"/>
              </a:rPr>
              <a:t>1.</a:t>
            </a:r>
            <a:br>
              <a:rPr lang="en-GB" sz="1600">
                <a:latin typeface="Arial"/>
                <a:ea typeface="+mn-lt"/>
                <a:cs typeface="+mn-lt"/>
              </a:rPr>
            </a:br>
            <a:r>
              <a:rPr lang="en-GB" sz="1600">
                <a:latin typeface="Arial"/>
                <a:ea typeface="+mn-lt"/>
                <a:cs typeface="+mn-lt"/>
              </a:rPr>
              <a:t>Nemo </a:t>
            </a:r>
            <a:r>
              <a:rPr lang="en-GB" sz="1600" err="1">
                <a:latin typeface="Arial"/>
                <a:ea typeface="+mn-lt"/>
                <a:cs typeface="+mn-lt"/>
              </a:rPr>
              <a:t>enim</a:t>
            </a:r>
            <a:r>
              <a:rPr lang="en-GB" sz="1600">
                <a:latin typeface="Arial"/>
                <a:ea typeface="+mn-lt"/>
                <a:cs typeface="+mn-lt"/>
              </a:rPr>
              <a:t> </a:t>
            </a:r>
            <a:r>
              <a:rPr lang="en-GB" sz="1600" err="1">
                <a:latin typeface="Arial"/>
                <a:ea typeface="+mn-lt"/>
                <a:cs typeface="+mn-lt"/>
              </a:rPr>
              <a:t>ipsam</a:t>
            </a:r>
            <a:r>
              <a:rPr lang="en-GB" sz="1600">
                <a:latin typeface="Arial"/>
                <a:ea typeface="+mn-lt"/>
                <a:cs typeface="+mn-lt"/>
              </a:rPr>
              <a:t> </a:t>
            </a:r>
            <a:r>
              <a:rPr lang="en-GB" sz="1600" err="1">
                <a:latin typeface="Arial"/>
                <a:ea typeface="+mn-lt"/>
                <a:cs typeface="+mn-lt"/>
              </a:rPr>
              <a:t>voluptatem</a:t>
            </a:r>
            <a:r>
              <a:rPr lang="en-GB" sz="1600">
                <a:latin typeface="Arial"/>
                <a:ea typeface="+mn-lt"/>
                <a:cs typeface="+mn-lt"/>
              </a:rPr>
              <a:t> </a:t>
            </a:r>
            <a:r>
              <a:rPr lang="en-GB" sz="1600" err="1">
                <a:latin typeface="Arial"/>
                <a:ea typeface="+mn-lt"/>
                <a:cs typeface="+mn-lt"/>
              </a:rPr>
              <a:t>quia</a:t>
            </a:r>
            <a:r>
              <a:rPr lang="en-GB" sz="1600">
                <a:latin typeface="Arial"/>
                <a:ea typeface="+mn-lt"/>
                <a:cs typeface="+mn-lt"/>
              </a:rPr>
              <a:t> </a:t>
            </a:r>
            <a:r>
              <a:rPr lang="en-GB" sz="1600" err="1">
                <a:latin typeface="Arial"/>
                <a:ea typeface="+mn-lt"/>
                <a:cs typeface="+mn-lt"/>
              </a:rPr>
              <a:t>voluptas</a:t>
            </a:r>
            <a:r>
              <a:rPr lang="en-GB" sz="1600">
                <a:latin typeface="Arial"/>
                <a:ea typeface="+mn-lt"/>
                <a:cs typeface="+mn-lt"/>
              </a:rPr>
              <a:t> sit </a:t>
            </a:r>
            <a:r>
              <a:rPr lang="en-GB" sz="1600" err="1">
                <a:latin typeface="Arial"/>
                <a:ea typeface="+mn-lt"/>
                <a:cs typeface="+mn-lt"/>
              </a:rPr>
              <a:t>aspernatur</a:t>
            </a:r>
            <a:r>
              <a:rPr lang="en-GB" sz="1600">
                <a:latin typeface="Arial"/>
                <a:ea typeface="+mn-lt"/>
                <a:cs typeface="+mn-lt"/>
              </a:rPr>
              <a:t> </a:t>
            </a:r>
            <a:r>
              <a:rPr lang="en-GB" sz="1600" err="1">
                <a:latin typeface="Arial"/>
                <a:ea typeface="+mn-lt"/>
                <a:cs typeface="+mn-lt"/>
              </a:rPr>
              <a:t>aut</a:t>
            </a:r>
            <a:r>
              <a:rPr lang="en-GB" sz="1600">
                <a:latin typeface="Arial"/>
                <a:ea typeface="+mn-lt"/>
                <a:cs typeface="+mn-lt"/>
              </a:rPr>
              <a:t> </a:t>
            </a:r>
            <a:r>
              <a:rPr lang="en-GB" sz="1600" err="1">
                <a:latin typeface="Arial"/>
                <a:ea typeface="+mn-lt"/>
                <a:cs typeface="+mn-lt"/>
              </a:rPr>
              <a:t>odit</a:t>
            </a:r>
            <a:r>
              <a:rPr lang="en-GB" sz="1600">
                <a:latin typeface="Arial"/>
                <a:ea typeface="+mn-lt"/>
                <a:cs typeface="+mn-lt"/>
              </a:rPr>
              <a:t> </a:t>
            </a:r>
            <a:r>
              <a:rPr lang="en-GB" sz="1600" err="1">
                <a:latin typeface="Arial"/>
                <a:ea typeface="+mn-lt"/>
                <a:cs typeface="+mn-lt"/>
              </a:rPr>
              <a:t>aut</a:t>
            </a:r>
            <a:r>
              <a:rPr lang="en-GB" sz="1600">
                <a:latin typeface="Arial"/>
                <a:ea typeface="+mn-lt"/>
                <a:cs typeface="+mn-lt"/>
              </a:rPr>
              <a:t> fugit, </a:t>
            </a:r>
            <a:r>
              <a:rPr lang="en-GB" sz="1600" err="1">
                <a:latin typeface="Arial"/>
                <a:ea typeface="+mn-lt"/>
                <a:cs typeface="+mn-lt"/>
              </a:rPr>
              <a:t>sed</a:t>
            </a:r>
            <a:r>
              <a:rPr lang="en-GB" sz="1600">
                <a:latin typeface="Arial"/>
                <a:ea typeface="+mn-lt"/>
                <a:cs typeface="+mn-lt"/>
              </a:rPr>
              <a:t> </a:t>
            </a:r>
            <a:r>
              <a:rPr lang="en-GB" sz="1600" err="1">
                <a:latin typeface="Arial"/>
                <a:ea typeface="+mn-lt"/>
                <a:cs typeface="+mn-lt"/>
              </a:rPr>
              <a:t>quia</a:t>
            </a:r>
            <a:r>
              <a:rPr lang="en-GB" sz="1600">
                <a:latin typeface="Arial"/>
                <a:ea typeface="+mn-lt"/>
                <a:cs typeface="+mn-lt"/>
              </a:rPr>
              <a:t> </a:t>
            </a:r>
            <a:r>
              <a:rPr lang="en-GB" sz="1600" err="1">
                <a:latin typeface="Arial"/>
                <a:ea typeface="+mn-lt"/>
                <a:cs typeface="+mn-lt"/>
              </a:rPr>
              <a:t>consequuntur</a:t>
            </a:r>
            <a:r>
              <a:rPr lang="en-GB" sz="1600">
                <a:latin typeface="Arial"/>
                <a:ea typeface="+mn-lt"/>
                <a:cs typeface="+mn-lt"/>
              </a:rPr>
              <a:t>.</a:t>
            </a:r>
            <a:br>
              <a:rPr lang="en-GB" sz="1600">
                <a:latin typeface="Arial"/>
                <a:ea typeface="+mn-lt"/>
                <a:cs typeface="+mn-lt"/>
              </a:rPr>
            </a:br>
            <a:br>
              <a:rPr lang="en-GB" sz="1600">
                <a:latin typeface="Arial"/>
                <a:ea typeface="+mn-lt"/>
                <a:cs typeface="+mn-lt"/>
              </a:rPr>
            </a:br>
            <a:r>
              <a:rPr lang="en-GB" sz="1600">
                <a:latin typeface="Arial"/>
                <a:ea typeface="+mn-lt"/>
                <a:cs typeface="+mn-lt"/>
              </a:rPr>
              <a:t>2.</a:t>
            </a:r>
            <a:br>
              <a:rPr lang="en-GB" sz="1600">
                <a:latin typeface="Arial"/>
                <a:ea typeface="+mn-lt"/>
                <a:cs typeface="+mn-lt"/>
              </a:rPr>
            </a:br>
            <a:r>
              <a:rPr lang="en-GB" sz="1600" err="1">
                <a:latin typeface="Arial"/>
                <a:ea typeface="+mn-lt"/>
                <a:cs typeface="+mn-lt"/>
              </a:rPr>
              <a:t>Accusantium</a:t>
            </a:r>
            <a:r>
              <a:rPr lang="en-GB" sz="1600">
                <a:latin typeface="Arial"/>
                <a:ea typeface="+mn-lt"/>
                <a:cs typeface="+mn-lt"/>
              </a:rPr>
              <a:t> </a:t>
            </a:r>
            <a:r>
              <a:rPr lang="en-GB" sz="1600" err="1">
                <a:latin typeface="Arial"/>
                <a:ea typeface="+mn-lt"/>
                <a:cs typeface="+mn-lt"/>
              </a:rPr>
              <a:t>doloremque</a:t>
            </a:r>
            <a:r>
              <a:rPr lang="en-GB" sz="1600">
                <a:latin typeface="Arial"/>
                <a:ea typeface="+mn-lt"/>
                <a:cs typeface="+mn-lt"/>
              </a:rPr>
              <a:t> </a:t>
            </a:r>
            <a:r>
              <a:rPr lang="en-GB" sz="1600" err="1">
                <a:latin typeface="Arial"/>
                <a:ea typeface="+mn-lt"/>
                <a:cs typeface="+mn-lt"/>
              </a:rPr>
              <a:t>laudantium</a:t>
            </a:r>
            <a:r>
              <a:rPr lang="en-GB" sz="1600">
                <a:latin typeface="Arial"/>
                <a:ea typeface="+mn-lt"/>
                <a:cs typeface="+mn-lt"/>
              </a:rPr>
              <a:t>, </a:t>
            </a:r>
            <a:r>
              <a:rPr lang="en-GB" sz="1600" err="1">
                <a:latin typeface="Arial"/>
                <a:ea typeface="+mn-lt"/>
                <a:cs typeface="+mn-lt"/>
              </a:rPr>
              <a:t>totam</a:t>
            </a:r>
            <a:r>
              <a:rPr lang="en-GB" sz="1600">
                <a:latin typeface="Arial"/>
                <a:ea typeface="+mn-lt"/>
                <a:cs typeface="+mn-lt"/>
              </a:rPr>
              <a:t> rem </a:t>
            </a:r>
            <a:r>
              <a:rPr lang="en-GB" sz="1600" err="1">
                <a:latin typeface="Arial"/>
                <a:ea typeface="+mn-lt"/>
                <a:cs typeface="+mn-lt"/>
              </a:rPr>
              <a:t>aperiam</a:t>
            </a:r>
            <a:r>
              <a:rPr lang="en-GB" sz="1600">
                <a:latin typeface="Arial"/>
                <a:ea typeface="+mn-lt"/>
                <a:cs typeface="+mn-lt"/>
              </a:rPr>
              <a:t>, </a:t>
            </a:r>
            <a:r>
              <a:rPr lang="en-GB" sz="1600" err="1">
                <a:latin typeface="Arial"/>
                <a:ea typeface="+mn-lt"/>
                <a:cs typeface="+mn-lt"/>
              </a:rPr>
              <a:t>eaque</a:t>
            </a:r>
            <a:r>
              <a:rPr lang="en-GB" sz="1600">
                <a:latin typeface="Arial"/>
                <a:ea typeface="+mn-lt"/>
                <a:cs typeface="+mn-lt"/>
              </a:rPr>
              <a:t> </a:t>
            </a:r>
            <a:r>
              <a:rPr lang="en-GB" sz="1600" err="1">
                <a:latin typeface="Arial"/>
                <a:ea typeface="+mn-lt"/>
                <a:cs typeface="+mn-lt"/>
              </a:rPr>
              <a:t>ipsa</a:t>
            </a:r>
            <a:r>
              <a:rPr lang="en-GB" sz="1600">
                <a:latin typeface="Arial"/>
                <a:ea typeface="+mn-lt"/>
                <a:cs typeface="+mn-lt"/>
              </a:rPr>
              <a:t> </a:t>
            </a:r>
            <a:r>
              <a:rPr lang="en-GB" sz="1600" err="1">
                <a:latin typeface="Arial"/>
                <a:ea typeface="+mn-lt"/>
                <a:cs typeface="+mn-lt"/>
              </a:rPr>
              <a:t>quae</a:t>
            </a:r>
            <a:r>
              <a:rPr lang="en-GB" sz="1600">
                <a:latin typeface="Arial"/>
                <a:ea typeface="+mn-lt"/>
                <a:cs typeface="+mn-lt"/>
              </a:rPr>
              <a:t> ab </a:t>
            </a:r>
            <a:r>
              <a:rPr lang="en-GB" sz="1600" err="1">
                <a:latin typeface="Arial"/>
                <a:ea typeface="+mn-lt"/>
                <a:cs typeface="+mn-lt"/>
              </a:rPr>
              <a:t>illo</a:t>
            </a:r>
            <a:r>
              <a:rPr lang="en-GB" sz="1600">
                <a:latin typeface="Arial"/>
                <a:ea typeface="+mn-lt"/>
                <a:cs typeface="+mn-lt"/>
              </a:rPr>
              <a:t> </a:t>
            </a:r>
            <a:r>
              <a:rPr lang="en-GB" sz="1600" err="1">
                <a:latin typeface="Arial"/>
                <a:ea typeface="+mn-lt"/>
                <a:cs typeface="+mn-lt"/>
              </a:rPr>
              <a:t>inventore</a:t>
            </a:r>
            <a:r>
              <a:rPr lang="en-GB" sz="1600">
                <a:latin typeface="Arial"/>
                <a:ea typeface="+mn-lt"/>
                <a:cs typeface="+mn-lt"/>
              </a:rPr>
              <a:t> </a:t>
            </a:r>
            <a:r>
              <a:rPr lang="en-GB" sz="1600" err="1">
                <a:latin typeface="Arial"/>
                <a:ea typeface="+mn-lt"/>
                <a:cs typeface="+mn-lt"/>
              </a:rPr>
              <a:t>veritatis</a:t>
            </a:r>
            <a:r>
              <a:rPr lang="en-GB" sz="1600">
                <a:latin typeface="Arial"/>
                <a:ea typeface="+mn-lt"/>
                <a:cs typeface="+mn-lt"/>
              </a:rPr>
              <a:t> </a:t>
            </a:r>
            <a:r>
              <a:rPr lang="en-GB" sz="1600" err="1">
                <a:latin typeface="Arial"/>
                <a:ea typeface="+mn-lt"/>
                <a:cs typeface="+mn-lt"/>
              </a:rPr>
              <a:t>magni</a:t>
            </a:r>
            <a:r>
              <a:rPr lang="en-GB" sz="1600">
                <a:latin typeface="Arial"/>
                <a:ea typeface="+mn-lt"/>
                <a:cs typeface="+mn-lt"/>
              </a:rPr>
              <a:t>.</a:t>
            </a:r>
          </a:p>
        </p:txBody>
      </p:sp>
    </p:spTree>
    <p:extLst>
      <p:ext uri="{BB962C8B-B14F-4D97-AF65-F5344CB8AC3E}">
        <p14:creationId xmlns:p14="http://schemas.microsoft.com/office/powerpoint/2010/main" val="3186192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ntent">
    <p:spTree>
      <p:nvGrpSpPr>
        <p:cNvPr id="1" name=""/>
        <p:cNvGrpSpPr/>
        <p:nvPr/>
      </p:nvGrpSpPr>
      <p:grpSpPr>
        <a:xfrm>
          <a:off x="0" y="0"/>
          <a:ext cx="0" cy="0"/>
          <a:chOff x="0" y="0"/>
          <a:chExt cx="0" cy="0"/>
        </a:xfrm>
      </p:grpSpPr>
      <p:sp>
        <p:nvSpPr>
          <p:cNvPr id="17" name="Rettangolo 4">
            <a:extLst>
              <a:ext uri="{FF2B5EF4-FFF2-40B4-BE49-F238E27FC236}">
                <a16:creationId xmlns:a16="http://schemas.microsoft.com/office/drawing/2014/main" id="{8B9B7FCF-EA58-FC55-69F5-3354F6DE71A3}"/>
              </a:ext>
            </a:extLst>
          </p:cNvPr>
          <p:cNvSpPr/>
          <p:nvPr userDrawn="1"/>
        </p:nvSpPr>
        <p:spPr>
          <a:xfrm>
            <a:off x="0" y="0"/>
            <a:ext cx="12191999" cy="98777"/>
          </a:xfrm>
          <a:prstGeom prst="rect">
            <a:avLst/>
          </a:prstGeom>
          <a:solidFill>
            <a:srgbClr val="F6505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it-IT">
              <a:cs typeface="Calibri"/>
            </a:endParaRPr>
          </a:p>
        </p:txBody>
      </p:sp>
      <p:pic>
        <p:nvPicPr>
          <p:cNvPr id="26" name="Elemento grafico 10">
            <a:extLst>
              <a:ext uri="{FF2B5EF4-FFF2-40B4-BE49-F238E27FC236}">
                <a16:creationId xmlns:a16="http://schemas.microsoft.com/office/drawing/2014/main" id="{EE774946-1280-9C0D-BEE5-08E77CC492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1736" y="498717"/>
            <a:ext cx="1817911" cy="387473"/>
          </a:xfrm>
          <a:prstGeom prst="rect">
            <a:avLst/>
          </a:prstGeom>
        </p:spPr>
      </p:pic>
    </p:spTree>
    <p:extLst>
      <p:ext uri="{BB962C8B-B14F-4D97-AF65-F5344CB8AC3E}">
        <p14:creationId xmlns:p14="http://schemas.microsoft.com/office/powerpoint/2010/main" val="489607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7" name="Rettangolo 4">
            <a:extLst>
              <a:ext uri="{FF2B5EF4-FFF2-40B4-BE49-F238E27FC236}">
                <a16:creationId xmlns:a16="http://schemas.microsoft.com/office/drawing/2014/main" id="{123C10EF-213B-80D9-0AD5-C6858638B566}"/>
              </a:ext>
            </a:extLst>
          </p:cNvPr>
          <p:cNvSpPr/>
          <p:nvPr userDrawn="1"/>
        </p:nvSpPr>
        <p:spPr>
          <a:xfrm>
            <a:off x="0" y="0"/>
            <a:ext cx="12191999" cy="98777"/>
          </a:xfrm>
          <a:prstGeom prst="rect">
            <a:avLst/>
          </a:prstGeom>
          <a:solidFill>
            <a:srgbClr val="F6505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it-IT">
              <a:cs typeface="Calibri"/>
            </a:endParaRPr>
          </a:p>
        </p:txBody>
      </p:sp>
      <p:sp>
        <p:nvSpPr>
          <p:cNvPr id="8" name="Rettangolo 13">
            <a:extLst>
              <a:ext uri="{FF2B5EF4-FFF2-40B4-BE49-F238E27FC236}">
                <a16:creationId xmlns:a16="http://schemas.microsoft.com/office/drawing/2014/main" id="{9F27CB70-F83E-7CC2-AF55-2A4ED7D7714E}"/>
              </a:ext>
            </a:extLst>
          </p:cNvPr>
          <p:cNvSpPr/>
          <p:nvPr userDrawn="1"/>
        </p:nvSpPr>
        <p:spPr>
          <a:xfrm>
            <a:off x="0" y="2570239"/>
            <a:ext cx="12192000" cy="4287759"/>
          </a:xfrm>
          <a:prstGeom prst="rect">
            <a:avLst/>
          </a:prstGeom>
          <a:solidFill>
            <a:srgbClr val="F6505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it-IT">
              <a:cs typeface="Calibri"/>
            </a:endParaRPr>
          </a:p>
        </p:txBody>
      </p:sp>
    </p:spTree>
    <p:extLst>
      <p:ext uri="{BB962C8B-B14F-4D97-AF65-F5344CB8AC3E}">
        <p14:creationId xmlns:p14="http://schemas.microsoft.com/office/powerpoint/2010/main" val="126318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9A4035F-BFC7-0EB5-35C3-2A064322830A}"/>
              </a:ext>
            </a:extLst>
          </p:cNvPr>
          <p:cNvSpPr>
            <a:spLocks noGrp="1"/>
          </p:cNvSpPr>
          <p:nvPr>
            <p:ph type="pic" sz="quarter" idx="10"/>
          </p:nvPr>
        </p:nvSpPr>
        <p:spPr>
          <a:xfrm>
            <a:off x="6096001" y="98425"/>
            <a:ext cx="6096000" cy="6759575"/>
          </a:xfrm>
          <a:prstGeom prst="rect">
            <a:avLst/>
          </a:prstGeom>
        </p:spPr>
        <p:txBody>
          <a:bodyPr/>
          <a:lstStyle/>
          <a:p>
            <a:endParaRPr lang="en-GB"/>
          </a:p>
        </p:txBody>
      </p:sp>
      <p:sp>
        <p:nvSpPr>
          <p:cNvPr id="4" name="Rettangolo 4">
            <a:extLst>
              <a:ext uri="{FF2B5EF4-FFF2-40B4-BE49-F238E27FC236}">
                <a16:creationId xmlns:a16="http://schemas.microsoft.com/office/drawing/2014/main" id="{BA6C4738-65B0-5D04-E403-51F6DB0B53B4}"/>
              </a:ext>
            </a:extLst>
          </p:cNvPr>
          <p:cNvSpPr/>
          <p:nvPr userDrawn="1"/>
        </p:nvSpPr>
        <p:spPr>
          <a:xfrm>
            <a:off x="0" y="0"/>
            <a:ext cx="12191999" cy="98777"/>
          </a:xfrm>
          <a:prstGeom prst="rect">
            <a:avLst/>
          </a:prstGeom>
          <a:solidFill>
            <a:srgbClr val="F6505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it-IT">
              <a:cs typeface="Calibri"/>
            </a:endParaRPr>
          </a:p>
        </p:txBody>
      </p:sp>
      <p:pic>
        <p:nvPicPr>
          <p:cNvPr id="6" name="Elemento grafico 10">
            <a:extLst>
              <a:ext uri="{FF2B5EF4-FFF2-40B4-BE49-F238E27FC236}">
                <a16:creationId xmlns:a16="http://schemas.microsoft.com/office/drawing/2014/main" id="{BAF7F0CB-8F21-DC58-377F-5373FEA847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1736" y="498717"/>
            <a:ext cx="1817911" cy="387473"/>
          </a:xfrm>
          <a:prstGeom prst="rect">
            <a:avLst/>
          </a:prstGeom>
        </p:spPr>
      </p:pic>
      <p:sp>
        <p:nvSpPr>
          <p:cNvPr id="11" name="Text Placeholder 36">
            <a:extLst>
              <a:ext uri="{FF2B5EF4-FFF2-40B4-BE49-F238E27FC236}">
                <a16:creationId xmlns:a16="http://schemas.microsoft.com/office/drawing/2014/main" id="{C9CB7579-E742-7046-2E0B-D2F4AE7D940D}"/>
              </a:ext>
            </a:extLst>
          </p:cNvPr>
          <p:cNvSpPr>
            <a:spLocks noGrp="1"/>
          </p:cNvSpPr>
          <p:nvPr>
            <p:ph type="body" sz="quarter" idx="11" hasCustomPrompt="1"/>
          </p:nvPr>
        </p:nvSpPr>
        <p:spPr>
          <a:xfrm>
            <a:off x="232833" y="1567920"/>
            <a:ext cx="5653618" cy="949325"/>
          </a:xfrm>
          <a:prstGeom prst="rect">
            <a:avLst/>
          </a:prstGeom>
        </p:spPr>
        <p:txBody>
          <a:bodyPr/>
          <a:lstStyle>
            <a:lvl1pPr marL="0" indent="0">
              <a:spcBef>
                <a:spcPts val="0"/>
              </a:spcBef>
              <a:buNone/>
              <a:defRPr sz="3000" b="0" i="0">
                <a:solidFill>
                  <a:srgbClr val="F65058"/>
                </a:solidFill>
                <a:latin typeface="Georgia" panose="02040502050405020303" pitchFamily="18" charset="0"/>
              </a:defRPr>
            </a:lvl1pPr>
            <a:lvl2pPr marL="457200" indent="0">
              <a:buNone/>
              <a:defRPr sz="3000">
                <a:solidFill>
                  <a:srgbClr val="F65058"/>
                </a:solidFill>
                <a:latin typeface="Georgia" panose="02040502050405020303" pitchFamily="18" charset="0"/>
              </a:defRPr>
            </a:lvl2pPr>
            <a:lvl3pPr marL="914400" indent="0">
              <a:buNone/>
              <a:defRPr sz="3000">
                <a:solidFill>
                  <a:srgbClr val="F65058"/>
                </a:solidFill>
                <a:latin typeface="Georgia" panose="02040502050405020303" pitchFamily="18" charset="0"/>
              </a:defRPr>
            </a:lvl3pPr>
            <a:lvl4pPr marL="1371600" indent="0">
              <a:buNone/>
              <a:defRPr sz="3000">
                <a:solidFill>
                  <a:srgbClr val="F65058"/>
                </a:solidFill>
                <a:latin typeface="Georgia" panose="02040502050405020303" pitchFamily="18" charset="0"/>
              </a:defRPr>
            </a:lvl4pPr>
            <a:lvl5pPr marL="1828800" indent="0">
              <a:buNone/>
              <a:defRPr sz="3000">
                <a:solidFill>
                  <a:srgbClr val="F65058"/>
                </a:solidFill>
                <a:latin typeface="Georgia" panose="02040502050405020303" pitchFamily="18" charset="0"/>
              </a:defRPr>
            </a:lvl5pPr>
          </a:lstStyle>
          <a:p>
            <a:pPr lvl="0"/>
            <a:r>
              <a:rPr lang="en-GB"/>
              <a:t>Title on pages</a:t>
            </a:r>
          </a:p>
          <a:p>
            <a:pPr lvl="0"/>
            <a:r>
              <a:rPr lang="en-GB"/>
              <a:t>Georgia regular, red</a:t>
            </a:r>
          </a:p>
        </p:txBody>
      </p:sp>
      <p:sp>
        <p:nvSpPr>
          <p:cNvPr id="12" name="Text Placeholder 40">
            <a:extLst>
              <a:ext uri="{FF2B5EF4-FFF2-40B4-BE49-F238E27FC236}">
                <a16:creationId xmlns:a16="http://schemas.microsoft.com/office/drawing/2014/main" id="{9A399E10-242E-7AAE-1344-99841D293414}"/>
              </a:ext>
            </a:extLst>
          </p:cNvPr>
          <p:cNvSpPr>
            <a:spLocks noGrp="1"/>
          </p:cNvSpPr>
          <p:nvPr>
            <p:ph type="body" sz="quarter" idx="12" hasCustomPrompt="1"/>
          </p:nvPr>
        </p:nvSpPr>
        <p:spPr>
          <a:xfrm>
            <a:off x="233363" y="2720975"/>
            <a:ext cx="5653088" cy="3638308"/>
          </a:xfrm>
          <a:prstGeom prst="rect">
            <a:avLst/>
          </a:prstGeom>
        </p:spPr>
        <p:txBody>
          <a:bodyPr/>
          <a:lstStyle>
            <a:lvl1pPr marL="0" indent="0">
              <a:lnSpc>
                <a:spcPct val="100000"/>
              </a:lnSpc>
              <a:spcBef>
                <a:spcPts val="0"/>
              </a:spcBef>
              <a:buNone/>
              <a:defRPr sz="1600">
                <a:solidFill>
                  <a:srgbClr val="000000"/>
                </a:solidFill>
                <a:latin typeface="Arial" panose="020B0604020202020204" pitchFamily="34" charset="0"/>
                <a:cs typeface="Arial" panose="020B0604020202020204" pitchFamily="34" charset="0"/>
              </a:defRPr>
            </a:lvl1pPr>
            <a:lvl2pPr marL="457200" indent="0">
              <a:buNone/>
              <a:defRPr sz="1600">
                <a:solidFill>
                  <a:srgbClr val="000000"/>
                </a:solidFill>
                <a:latin typeface="Arial" panose="020B0604020202020204" pitchFamily="34" charset="0"/>
                <a:cs typeface="Arial" panose="020B0604020202020204" pitchFamily="34" charset="0"/>
              </a:defRPr>
            </a:lvl2pPr>
            <a:lvl3pPr marL="914400" indent="0">
              <a:buNone/>
              <a:defRPr sz="1600">
                <a:solidFill>
                  <a:srgbClr val="000000"/>
                </a:solidFill>
                <a:latin typeface="Arial" panose="020B0604020202020204" pitchFamily="34" charset="0"/>
                <a:cs typeface="Arial" panose="020B0604020202020204" pitchFamily="34" charset="0"/>
              </a:defRPr>
            </a:lvl3pPr>
            <a:lvl4pPr marL="1371600" indent="0">
              <a:buNone/>
              <a:defRPr sz="1600">
                <a:solidFill>
                  <a:srgbClr val="000000"/>
                </a:solidFill>
                <a:latin typeface="Arial" panose="020B0604020202020204" pitchFamily="34" charset="0"/>
                <a:cs typeface="Arial" panose="020B0604020202020204" pitchFamily="34" charset="0"/>
              </a:defRPr>
            </a:lvl4pPr>
            <a:lvl5pPr marL="1828800" indent="0">
              <a:buNone/>
              <a:defRPr sz="1600">
                <a:solidFill>
                  <a:srgbClr val="000000"/>
                </a:solidFill>
                <a:latin typeface="Arial" panose="020B0604020202020204" pitchFamily="34" charset="0"/>
                <a:cs typeface="Arial" panose="020B0604020202020204" pitchFamily="34" charset="0"/>
              </a:defRPr>
            </a:lvl5pPr>
          </a:lstStyle>
          <a:p>
            <a:r>
              <a:rPr lang="en-GB" sz="1600" err="1">
                <a:latin typeface="Arial"/>
                <a:ea typeface="+mn-lt"/>
                <a:cs typeface="+mn-lt"/>
              </a:rPr>
              <a:t>Sed</a:t>
            </a:r>
            <a:r>
              <a:rPr lang="en-GB" sz="1600">
                <a:latin typeface="Arial"/>
                <a:ea typeface="+mn-lt"/>
                <a:cs typeface="+mn-lt"/>
              </a:rPr>
              <a:t> </a:t>
            </a:r>
            <a:r>
              <a:rPr lang="en-GB" sz="1600" err="1">
                <a:latin typeface="Arial"/>
                <a:ea typeface="+mn-lt"/>
                <a:cs typeface="+mn-lt"/>
              </a:rPr>
              <a:t>ut</a:t>
            </a:r>
            <a:r>
              <a:rPr lang="en-GB" sz="1600">
                <a:latin typeface="Arial"/>
                <a:ea typeface="+mn-lt"/>
                <a:cs typeface="+mn-lt"/>
              </a:rPr>
              <a:t> </a:t>
            </a:r>
            <a:r>
              <a:rPr lang="en-GB" sz="1600" err="1">
                <a:latin typeface="Arial"/>
                <a:ea typeface="+mn-lt"/>
                <a:cs typeface="+mn-lt"/>
              </a:rPr>
              <a:t>perspiciatis</a:t>
            </a:r>
            <a:r>
              <a:rPr lang="en-GB" sz="1600">
                <a:latin typeface="Arial"/>
                <a:ea typeface="+mn-lt"/>
                <a:cs typeface="+mn-lt"/>
              </a:rPr>
              <a:t> </a:t>
            </a:r>
            <a:r>
              <a:rPr lang="en-GB" sz="1600" err="1">
                <a:latin typeface="Arial"/>
                <a:ea typeface="+mn-lt"/>
                <a:cs typeface="+mn-lt"/>
              </a:rPr>
              <a:t>unde</a:t>
            </a:r>
            <a:r>
              <a:rPr lang="en-GB" sz="1600">
                <a:latin typeface="Arial"/>
                <a:ea typeface="+mn-lt"/>
                <a:cs typeface="+mn-lt"/>
              </a:rPr>
              <a:t> </a:t>
            </a:r>
            <a:r>
              <a:rPr lang="en-GB" sz="1600" err="1">
                <a:latin typeface="Arial"/>
                <a:ea typeface="+mn-lt"/>
                <a:cs typeface="+mn-lt"/>
              </a:rPr>
              <a:t>omnis</a:t>
            </a:r>
            <a:r>
              <a:rPr lang="en-GB" sz="1600">
                <a:latin typeface="Arial"/>
                <a:ea typeface="+mn-lt"/>
                <a:cs typeface="+mn-lt"/>
              </a:rPr>
              <a:t> </a:t>
            </a:r>
            <a:r>
              <a:rPr lang="en-GB" sz="1600" err="1">
                <a:latin typeface="Arial"/>
                <a:ea typeface="+mn-lt"/>
                <a:cs typeface="+mn-lt"/>
              </a:rPr>
              <a:t>iste</a:t>
            </a:r>
            <a:r>
              <a:rPr lang="en-GB" sz="1600">
                <a:latin typeface="Arial"/>
                <a:ea typeface="+mn-lt"/>
                <a:cs typeface="+mn-lt"/>
              </a:rPr>
              <a:t> </a:t>
            </a:r>
            <a:r>
              <a:rPr lang="en-GB" sz="1600" err="1">
                <a:latin typeface="Arial"/>
                <a:ea typeface="+mn-lt"/>
                <a:cs typeface="+mn-lt"/>
              </a:rPr>
              <a:t>natus</a:t>
            </a:r>
            <a:r>
              <a:rPr lang="en-GB" sz="1600">
                <a:latin typeface="Arial"/>
                <a:ea typeface="+mn-lt"/>
                <a:cs typeface="+mn-lt"/>
              </a:rPr>
              <a:t> error sit </a:t>
            </a:r>
            <a:r>
              <a:rPr lang="en-GB" sz="1600" err="1">
                <a:latin typeface="Arial"/>
                <a:ea typeface="+mn-lt"/>
                <a:cs typeface="+mn-lt"/>
              </a:rPr>
              <a:t>voluptatem</a:t>
            </a:r>
            <a:r>
              <a:rPr lang="en-GB" sz="1600">
                <a:latin typeface="Arial"/>
                <a:ea typeface="+mn-lt"/>
                <a:cs typeface="+mn-lt"/>
              </a:rPr>
              <a:t> </a:t>
            </a:r>
            <a:r>
              <a:rPr lang="en-GB" sz="1600" err="1">
                <a:latin typeface="Arial"/>
                <a:ea typeface="+mn-lt"/>
                <a:cs typeface="+mn-lt"/>
              </a:rPr>
              <a:t>accusantium</a:t>
            </a:r>
            <a:r>
              <a:rPr lang="en-GB" sz="1600">
                <a:latin typeface="Arial"/>
                <a:ea typeface="+mn-lt"/>
                <a:cs typeface="+mn-lt"/>
              </a:rPr>
              <a:t> </a:t>
            </a:r>
            <a:r>
              <a:rPr lang="en-GB" sz="1600" err="1">
                <a:latin typeface="Arial"/>
                <a:ea typeface="+mn-lt"/>
                <a:cs typeface="+mn-lt"/>
              </a:rPr>
              <a:t>doloremque</a:t>
            </a:r>
            <a:r>
              <a:rPr lang="en-GB" sz="1600">
                <a:latin typeface="Arial"/>
                <a:ea typeface="+mn-lt"/>
                <a:cs typeface="+mn-lt"/>
              </a:rPr>
              <a:t> </a:t>
            </a:r>
            <a:r>
              <a:rPr lang="en-GB" sz="1600" err="1">
                <a:latin typeface="Arial"/>
                <a:ea typeface="+mn-lt"/>
                <a:cs typeface="+mn-lt"/>
              </a:rPr>
              <a:t>laudantium</a:t>
            </a:r>
            <a:r>
              <a:rPr lang="en-GB" sz="1600">
                <a:latin typeface="Arial"/>
                <a:ea typeface="+mn-lt"/>
                <a:cs typeface="+mn-lt"/>
              </a:rPr>
              <a:t>, </a:t>
            </a:r>
            <a:r>
              <a:rPr lang="en-GB" sz="1600" err="1">
                <a:latin typeface="Arial"/>
                <a:ea typeface="+mn-lt"/>
                <a:cs typeface="+mn-lt"/>
              </a:rPr>
              <a:t>totam</a:t>
            </a:r>
            <a:r>
              <a:rPr lang="en-GB" sz="1600">
                <a:latin typeface="Arial"/>
                <a:ea typeface="+mn-lt"/>
                <a:cs typeface="+mn-lt"/>
              </a:rPr>
              <a:t> rem </a:t>
            </a:r>
            <a:r>
              <a:rPr lang="en-GB" sz="1600" err="1">
                <a:latin typeface="Arial"/>
                <a:ea typeface="+mn-lt"/>
                <a:cs typeface="+mn-lt"/>
              </a:rPr>
              <a:t>aperiam</a:t>
            </a:r>
            <a:r>
              <a:rPr lang="en-GB" sz="1600">
                <a:latin typeface="Arial"/>
                <a:ea typeface="+mn-lt"/>
                <a:cs typeface="+mn-lt"/>
              </a:rPr>
              <a:t>, </a:t>
            </a:r>
            <a:r>
              <a:rPr lang="en-GB" sz="1600" err="1">
                <a:latin typeface="Arial"/>
                <a:ea typeface="+mn-lt"/>
                <a:cs typeface="+mn-lt"/>
              </a:rPr>
              <a:t>eaque</a:t>
            </a:r>
            <a:r>
              <a:rPr lang="en-GB" sz="1600">
                <a:latin typeface="Arial"/>
                <a:ea typeface="+mn-lt"/>
                <a:cs typeface="+mn-lt"/>
              </a:rPr>
              <a:t> </a:t>
            </a:r>
            <a:r>
              <a:rPr lang="en-GB" sz="1600" err="1">
                <a:latin typeface="Arial"/>
                <a:ea typeface="+mn-lt"/>
                <a:cs typeface="+mn-lt"/>
              </a:rPr>
              <a:t>ipsa</a:t>
            </a:r>
            <a:r>
              <a:rPr lang="en-GB" sz="1600">
                <a:latin typeface="Arial"/>
                <a:ea typeface="+mn-lt"/>
                <a:cs typeface="+mn-lt"/>
              </a:rPr>
              <a:t> </a:t>
            </a:r>
            <a:r>
              <a:rPr lang="en-GB" sz="1600" err="1">
                <a:latin typeface="Arial"/>
                <a:ea typeface="+mn-lt"/>
                <a:cs typeface="+mn-lt"/>
              </a:rPr>
              <a:t>quae</a:t>
            </a:r>
            <a:r>
              <a:rPr lang="en-GB" sz="1600">
                <a:latin typeface="Arial"/>
                <a:ea typeface="+mn-lt"/>
                <a:cs typeface="+mn-lt"/>
              </a:rPr>
              <a:t> ab </a:t>
            </a:r>
            <a:r>
              <a:rPr lang="en-GB" sz="1600" err="1">
                <a:latin typeface="Arial"/>
                <a:ea typeface="+mn-lt"/>
                <a:cs typeface="+mn-lt"/>
              </a:rPr>
              <a:t>illo</a:t>
            </a:r>
            <a:r>
              <a:rPr lang="en-GB" sz="1600">
                <a:latin typeface="Arial"/>
                <a:ea typeface="+mn-lt"/>
                <a:cs typeface="+mn-lt"/>
              </a:rPr>
              <a:t> </a:t>
            </a:r>
            <a:r>
              <a:rPr lang="en-GB" sz="1600" err="1">
                <a:latin typeface="Arial"/>
                <a:ea typeface="+mn-lt"/>
                <a:cs typeface="+mn-lt"/>
              </a:rPr>
              <a:t>inventore</a:t>
            </a:r>
            <a:r>
              <a:rPr lang="en-GB" sz="1600">
                <a:latin typeface="Arial"/>
                <a:ea typeface="+mn-lt"/>
                <a:cs typeface="+mn-lt"/>
              </a:rPr>
              <a:t> </a:t>
            </a:r>
            <a:r>
              <a:rPr lang="en-GB" sz="1600" err="1">
                <a:latin typeface="Arial"/>
                <a:ea typeface="+mn-lt"/>
                <a:cs typeface="+mn-lt"/>
              </a:rPr>
              <a:t>veritatis</a:t>
            </a:r>
            <a:r>
              <a:rPr lang="en-GB" sz="1600">
                <a:latin typeface="Arial"/>
                <a:ea typeface="+mn-lt"/>
                <a:cs typeface="+mn-lt"/>
              </a:rPr>
              <a:t> et quasi </a:t>
            </a:r>
            <a:r>
              <a:rPr lang="en-GB" sz="1600" err="1">
                <a:latin typeface="Arial"/>
                <a:ea typeface="+mn-lt"/>
                <a:cs typeface="+mn-lt"/>
              </a:rPr>
              <a:t>architecto</a:t>
            </a:r>
            <a:r>
              <a:rPr lang="en-GB" sz="1600">
                <a:latin typeface="Arial"/>
                <a:ea typeface="+mn-lt"/>
                <a:cs typeface="+mn-lt"/>
              </a:rPr>
              <a:t> beatae vitae dicta sunt </a:t>
            </a:r>
            <a:r>
              <a:rPr lang="en-GB" sz="1600" err="1">
                <a:latin typeface="Arial"/>
                <a:ea typeface="+mn-lt"/>
                <a:cs typeface="+mn-lt"/>
              </a:rPr>
              <a:t>explicabo</a:t>
            </a:r>
            <a:r>
              <a:rPr lang="en-GB" sz="1600">
                <a:latin typeface="Arial"/>
                <a:ea typeface="+mn-lt"/>
                <a:cs typeface="+mn-lt"/>
              </a:rPr>
              <a:t>. Nemo </a:t>
            </a:r>
            <a:r>
              <a:rPr lang="en-GB" sz="1600" err="1">
                <a:latin typeface="Arial"/>
                <a:ea typeface="+mn-lt"/>
                <a:cs typeface="+mn-lt"/>
              </a:rPr>
              <a:t>enim</a:t>
            </a:r>
            <a:r>
              <a:rPr lang="en-GB" sz="1600">
                <a:latin typeface="Arial"/>
                <a:ea typeface="+mn-lt"/>
                <a:cs typeface="+mn-lt"/>
              </a:rPr>
              <a:t> </a:t>
            </a:r>
            <a:r>
              <a:rPr lang="en-GB" sz="1600" err="1">
                <a:latin typeface="Arial"/>
                <a:ea typeface="+mn-lt"/>
                <a:cs typeface="+mn-lt"/>
              </a:rPr>
              <a:t>ipsam</a:t>
            </a:r>
            <a:r>
              <a:rPr lang="en-GB" sz="1600">
                <a:latin typeface="Arial"/>
                <a:ea typeface="+mn-lt"/>
                <a:cs typeface="+mn-lt"/>
              </a:rPr>
              <a:t> </a:t>
            </a:r>
            <a:r>
              <a:rPr lang="en-GB" sz="1600" err="1">
                <a:latin typeface="Arial"/>
                <a:ea typeface="+mn-lt"/>
                <a:cs typeface="+mn-lt"/>
              </a:rPr>
              <a:t>voluptatem</a:t>
            </a:r>
            <a:r>
              <a:rPr lang="en-GB" sz="1600">
                <a:latin typeface="Arial"/>
                <a:ea typeface="+mn-lt"/>
                <a:cs typeface="+mn-lt"/>
              </a:rPr>
              <a:t> </a:t>
            </a:r>
            <a:r>
              <a:rPr lang="en-GB" sz="1600" err="1">
                <a:latin typeface="Arial"/>
                <a:ea typeface="+mn-lt"/>
                <a:cs typeface="+mn-lt"/>
              </a:rPr>
              <a:t>quia</a:t>
            </a:r>
            <a:r>
              <a:rPr lang="en-GB" sz="1600">
                <a:latin typeface="Arial"/>
                <a:ea typeface="+mn-lt"/>
                <a:cs typeface="+mn-lt"/>
              </a:rPr>
              <a:t> </a:t>
            </a:r>
            <a:r>
              <a:rPr lang="en-GB" sz="1600" err="1">
                <a:latin typeface="Arial"/>
                <a:ea typeface="+mn-lt"/>
                <a:cs typeface="+mn-lt"/>
              </a:rPr>
              <a:t>voluptas</a:t>
            </a:r>
            <a:r>
              <a:rPr lang="en-GB" sz="1600">
                <a:latin typeface="Arial"/>
                <a:ea typeface="+mn-lt"/>
                <a:cs typeface="+mn-lt"/>
              </a:rPr>
              <a:t> sit </a:t>
            </a:r>
            <a:r>
              <a:rPr lang="en-GB" sz="1600" err="1">
                <a:latin typeface="Arial"/>
                <a:ea typeface="+mn-lt"/>
                <a:cs typeface="+mn-lt"/>
              </a:rPr>
              <a:t>aspernatur</a:t>
            </a:r>
            <a:r>
              <a:rPr lang="en-GB" sz="1600">
                <a:latin typeface="Arial"/>
                <a:ea typeface="+mn-lt"/>
                <a:cs typeface="+mn-lt"/>
              </a:rPr>
              <a:t> </a:t>
            </a:r>
            <a:r>
              <a:rPr lang="en-GB" sz="1600" err="1">
                <a:latin typeface="Arial"/>
                <a:ea typeface="+mn-lt"/>
                <a:cs typeface="+mn-lt"/>
              </a:rPr>
              <a:t>aut</a:t>
            </a:r>
            <a:r>
              <a:rPr lang="en-GB" sz="1600">
                <a:latin typeface="Arial"/>
                <a:ea typeface="+mn-lt"/>
                <a:cs typeface="+mn-lt"/>
              </a:rPr>
              <a:t> </a:t>
            </a:r>
            <a:r>
              <a:rPr lang="en-GB" sz="1600" err="1">
                <a:latin typeface="Arial"/>
                <a:ea typeface="+mn-lt"/>
                <a:cs typeface="+mn-lt"/>
              </a:rPr>
              <a:t>odit</a:t>
            </a:r>
            <a:r>
              <a:rPr lang="en-GB" sz="1600">
                <a:latin typeface="Arial"/>
                <a:ea typeface="+mn-lt"/>
                <a:cs typeface="+mn-lt"/>
              </a:rPr>
              <a:t> </a:t>
            </a:r>
            <a:r>
              <a:rPr lang="en-GB" sz="1600" err="1">
                <a:latin typeface="Arial"/>
                <a:ea typeface="+mn-lt"/>
                <a:cs typeface="+mn-lt"/>
              </a:rPr>
              <a:t>aut</a:t>
            </a:r>
            <a:r>
              <a:rPr lang="en-GB" sz="1600">
                <a:latin typeface="Arial"/>
                <a:ea typeface="+mn-lt"/>
                <a:cs typeface="+mn-lt"/>
              </a:rPr>
              <a:t> fugit, </a:t>
            </a:r>
            <a:r>
              <a:rPr lang="en-GB" sz="1600" err="1">
                <a:latin typeface="Arial"/>
                <a:ea typeface="+mn-lt"/>
                <a:cs typeface="+mn-lt"/>
              </a:rPr>
              <a:t>sed</a:t>
            </a:r>
            <a:r>
              <a:rPr lang="en-GB" sz="1600">
                <a:latin typeface="Arial"/>
                <a:ea typeface="+mn-lt"/>
                <a:cs typeface="+mn-lt"/>
              </a:rPr>
              <a:t> </a:t>
            </a:r>
            <a:r>
              <a:rPr lang="en-GB" sz="1600" err="1">
                <a:latin typeface="Arial"/>
                <a:ea typeface="+mn-lt"/>
                <a:cs typeface="+mn-lt"/>
              </a:rPr>
              <a:t>quia</a:t>
            </a:r>
            <a:r>
              <a:rPr lang="en-GB" sz="1600">
                <a:latin typeface="Arial"/>
                <a:ea typeface="+mn-lt"/>
                <a:cs typeface="+mn-lt"/>
              </a:rPr>
              <a:t> </a:t>
            </a:r>
            <a:r>
              <a:rPr lang="en-GB" sz="1600" err="1">
                <a:latin typeface="Arial"/>
                <a:ea typeface="+mn-lt"/>
                <a:cs typeface="+mn-lt"/>
              </a:rPr>
              <a:t>consequuntur</a:t>
            </a:r>
            <a:r>
              <a:rPr lang="en-GB" sz="1600">
                <a:latin typeface="Arial"/>
                <a:ea typeface="+mn-lt"/>
                <a:cs typeface="+mn-lt"/>
              </a:rPr>
              <a:t> </a:t>
            </a:r>
            <a:r>
              <a:rPr lang="en-GB" sz="1600" err="1">
                <a:latin typeface="Arial"/>
                <a:ea typeface="+mn-lt"/>
                <a:cs typeface="+mn-lt"/>
              </a:rPr>
              <a:t>magni</a:t>
            </a:r>
            <a:r>
              <a:rPr lang="en-GB" sz="1600">
                <a:latin typeface="Arial"/>
                <a:ea typeface="+mn-lt"/>
                <a:cs typeface="+mn-lt"/>
              </a:rPr>
              <a:t> </a:t>
            </a:r>
            <a:r>
              <a:rPr lang="en-GB" sz="1600" err="1">
                <a:latin typeface="Arial"/>
                <a:ea typeface="+mn-lt"/>
                <a:cs typeface="+mn-lt"/>
              </a:rPr>
              <a:t>dolores</a:t>
            </a:r>
            <a:r>
              <a:rPr lang="en-GB" sz="1600">
                <a:latin typeface="Arial"/>
                <a:ea typeface="+mn-lt"/>
                <a:cs typeface="+mn-lt"/>
              </a:rPr>
              <a:t> </a:t>
            </a:r>
            <a:r>
              <a:rPr lang="en-GB" sz="1600" err="1">
                <a:latin typeface="Arial"/>
                <a:ea typeface="+mn-lt"/>
                <a:cs typeface="+mn-lt"/>
              </a:rPr>
              <a:t>eos</a:t>
            </a:r>
            <a:r>
              <a:rPr lang="en-GB" sz="1600">
                <a:latin typeface="Arial"/>
                <a:ea typeface="+mn-lt"/>
                <a:cs typeface="+mn-lt"/>
              </a:rPr>
              <a:t> qui </a:t>
            </a:r>
            <a:r>
              <a:rPr lang="en-GB" sz="1600" err="1">
                <a:latin typeface="Arial"/>
                <a:ea typeface="+mn-lt"/>
                <a:cs typeface="+mn-lt"/>
              </a:rPr>
              <a:t>ratione</a:t>
            </a:r>
            <a:r>
              <a:rPr lang="en-GB" sz="1600">
                <a:latin typeface="Arial"/>
                <a:ea typeface="+mn-lt"/>
                <a:cs typeface="+mn-lt"/>
              </a:rPr>
              <a:t> </a:t>
            </a:r>
            <a:r>
              <a:rPr lang="en-GB" sz="1600" err="1">
                <a:latin typeface="Arial"/>
                <a:ea typeface="+mn-lt"/>
                <a:cs typeface="+mn-lt"/>
              </a:rPr>
              <a:t>voluptatem</a:t>
            </a:r>
            <a:r>
              <a:rPr lang="en-GB" sz="1600">
                <a:latin typeface="Arial"/>
                <a:ea typeface="+mn-lt"/>
                <a:cs typeface="+mn-lt"/>
              </a:rPr>
              <a:t> </a:t>
            </a:r>
            <a:r>
              <a:rPr lang="en-GB" sz="1600" err="1">
                <a:latin typeface="Arial"/>
                <a:ea typeface="+mn-lt"/>
                <a:cs typeface="+mn-lt"/>
              </a:rPr>
              <a:t>sequi</a:t>
            </a:r>
            <a:r>
              <a:rPr lang="en-GB" sz="1600">
                <a:latin typeface="Arial"/>
                <a:ea typeface="+mn-lt"/>
                <a:cs typeface="+mn-lt"/>
              </a:rPr>
              <a:t> </a:t>
            </a:r>
            <a:r>
              <a:rPr lang="en-GB" sz="1600" err="1">
                <a:latin typeface="Arial"/>
                <a:ea typeface="+mn-lt"/>
                <a:cs typeface="+mn-lt"/>
              </a:rPr>
              <a:t>nesciunt</a:t>
            </a:r>
            <a:r>
              <a:rPr lang="en-GB" sz="1600">
                <a:latin typeface="Arial"/>
                <a:ea typeface="+mn-lt"/>
                <a:cs typeface="+mn-lt"/>
              </a:rPr>
              <a:t>. </a:t>
            </a:r>
            <a:endParaRPr lang="en-GB" sz="1600">
              <a:latin typeface="Arial"/>
              <a:cs typeface="Arial"/>
            </a:endParaRPr>
          </a:p>
        </p:txBody>
      </p:sp>
    </p:spTree>
    <p:extLst>
      <p:ext uri="{BB962C8B-B14F-4D97-AF65-F5344CB8AC3E}">
        <p14:creationId xmlns:p14="http://schemas.microsoft.com/office/powerpoint/2010/main" val="1753529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oter">
    <p:spTree>
      <p:nvGrpSpPr>
        <p:cNvPr id="1" name=""/>
        <p:cNvGrpSpPr/>
        <p:nvPr/>
      </p:nvGrpSpPr>
      <p:grpSpPr>
        <a:xfrm>
          <a:off x="0" y="0"/>
          <a:ext cx="0" cy="0"/>
          <a:chOff x="0" y="0"/>
          <a:chExt cx="0" cy="0"/>
        </a:xfrm>
      </p:grpSpPr>
      <p:sp>
        <p:nvSpPr>
          <p:cNvPr id="17" name="Rettangolo 4">
            <a:extLst>
              <a:ext uri="{FF2B5EF4-FFF2-40B4-BE49-F238E27FC236}">
                <a16:creationId xmlns:a16="http://schemas.microsoft.com/office/drawing/2014/main" id="{8B9B7FCF-EA58-FC55-69F5-3354F6DE71A3}"/>
              </a:ext>
            </a:extLst>
          </p:cNvPr>
          <p:cNvSpPr/>
          <p:nvPr userDrawn="1"/>
        </p:nvSpPr>
        <p:spPr>
          <a:xfrm>
            <a:off x="0" y="0"/>
            <a:ext cx="12191999" cy="98777"/>
          </a:xfrm>
          <a:prstGeom prst="rect">
            <a:avLst/>
          </a:prstGeom>
          <a:solidFill>
            <a:srgbClr val="F6505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it-IT">
              <a:cs typeface="Calibri"/>
            </a:endParaRPr>
          </a:p>
        </p:txBody>
      </p:sp>
      <p:pic>
        <p:nvPicPr>
          <p:cNvPr id="26" name="Elemento grafico 10">
            <a:extLst>
              <a:ext uri="{FF2B5EF4-FFF2-40B4-BE49-F238E27FC236}">
                <a16:creationId xmlns:a16="http://schemas.microsoft.com/office/drawing/2014/main" id="{EE774946-1280-9C0D-BEE5-08E77CC492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1736" y="498717"/>
            <a:ext cx="1817911" cy="387473"/>
          </a:xfrm>
          <a:prstGeom prst="rect">
            <a:avLst/>
          </a:prstGeom>
        </p:spPr>
      </p:pic>
      <p:sp>
        <p:nvSpPr>
          <p:cNvPr id="2" name="Rettangolo 13">
            <a:extLst>
              <a:ext uri="{FF2B5EF4-FFF2-40B4-BE49-F238E27FC236}">
                <a16:creationId xmlns:a16="http://schemas.microsoft.com/office/drawing/2014/main" id="{9BBD3F28-8E5E-040F-9A0D-6FBF82EE5FB6}"/>
              </a:ext>
            </a:extLst>
          </p:cNvPr>
          <p:cNvSpPr/>
          <p:nvPr userDrawn="1"/>
        </p:nvSpPr>
        <p:spPr>
          <a:xfrm>
            <a:off x="0" y="5660573"/>
            <a:ext cx="12192000" cy="1197425"/>
          </a:xfrm>
          <a:prstGeom prst="rect">
            <a:avLst/>
          </a:prstGeom>
          <a:solidFill>
            <a:srgbClr val="F6505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it-IT">
              <a:cs typeface="Calibri"/>
            </a:endParaRPr>
          </a:p>
        </p:txBody>
      </p:sp>
      <p:sp>
        <p:nvSpPr>
          <p:cNvPr id="4" name="CasellaDiTesto 2">
            <a:extLst>
              <a:ext uri="{FF2B5EF4-FFF2-40B4-BE49-F238E27FC236}">
                <a16:creationId xmlns:a16="http://schemas.microsoft.com/office/drawing/2014/main" id="{29512110-D91C-C769-B1CD-D5F7146656F9}"/>
              </a:ext>
            </a:extLst>
          </p:cNvPr>
          <p:cNvSpPr txBox="1"/>
          <p:nvPr userDrawn="1"/>
        </p:nvSpPr>
        <p:spPr>
          <a:xfrm>
            <a:off x="1150036" y="6012794"/>
            <a:ext cx="3796110" cy="4247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pPr>
            <a:r>
              <a:rPr lang="en-GB" sz="900" noProof="0">
                <a:solidFill>
                  <a:srgbClr val="FFFFFF"/>
                </a:solidFill>
                <a:latin typeface="Arial"/>
                <a:cs typeface="Calibri"/>
              </a:rPr>
              <a:t>Project funded from the Horizon Europe call “HORIZON-EUSPA-2021”, topic HORIZON-EUSPA-2021-SPACE-02-52, </a:t>
            </a:r>
          </a:p>
          <a:p>
            <a:pPr>
              <a:lnSpc>
                <a:spcPct val="80000"/>
              </a:lnSpc>
            </a:pPr>
            <a:r>
              <a:rPr lang="en-GB" sz="900" noProof="0">
                <a:solidFill>
                  <a:srgbClr val="FFFFFF"/>
                </a:solidFill>
                <a:latin typeface="Arial"/>
                <a:cs typeface="Calibri"/>
              </a:rPr>
              <a:t>under agreement No. 101082320</a:t>
            </a:r>
            <a:endParaRPr lang="en-GB" sz="900" noProof="0">
              <a:latin typeface="Arial"/>
              <a:cs typeface="Calibri"/>
            </a:endParaRPr>
          </a:p>
        </p:txBody>
      </p:sp>
      <p:pic>
        <p:nvPicPr>
          <p:cNvPr id="7" name="Graphic 6">
            <a:extLst>
              <a:ext uri="{FF2B5EF4-FFF2-40B4-BE49-F238E27FC236}">
                <a16:creationId xmlns:a16="http://schemas.microsoft.com/office/drawing/2014/main" id="{74F672E3-5345-97AD-C74E-3EA76742280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1736" y="6012794"/>
            <a:ext cx="654424" cy="435192"/>
          </a:xfrm>
          <a:prstGeom prst="rect">
            <a:avLst/>
          </a:prstGeom>
        </p:spPr>
      </p:pic>
    </p:spTree>
    <p:extLst>
      <p:ext uri="{BB962C8B-B14F-4D97-AF65-F5344CB8AC3E}">
        <p14:creationId xmlns:p14="http://schemas.microsoft.com/office/powerpoint/2010/main" val="2887678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 images">
    <p:spTree>
      <p:nvGrpSpPr>
        <p:cNvPr id="1" name=""/>
        <p:cNvGrpSpPr/>
        <p:nvPr/>
      </p:nvGrpSpPr>
      <p:grpSpPr>
        <a:xfrm>
          <a:off x="0" y="0"/>
          <a:ext cx="0" cy="0"/>
          <a:chOff x="0" y="0"/>
          <a:chExt cx="0" cy="0"/>
        </a:xfrm>
      </p:grpSpPr>
      <p:sp>
        <p:nvSpPr>
          <p:cNvPr id="21" name="Title Placeholder 1"/>
          <p:cNvSpPr>
            <a:spLocks noGrp="1"/>
          </p:cNvSpPr>
          <p:nvPr>
            <p:ph type="title"/>
          </p:nvPr>
        </p:nvSpPr>
        <p:spPr>
          <a:xfrm>
            <a:off x="970722" y="575220"/>
            <a:ext cx="10263893" cy="782357"/>
          </a:xfrm>
          <a:prstGeom prst="rect">
            <a:avLst/>
          </a:prstGeom>
        </p:spPr>
        <p:txBody>
          <a:bodyPr vert="horz" lIns="91440" tIns="45720" rIns="91440" bIns="0" rtlCol="0" anchor="b" anchorCtr="0">
            <a:noAutofit/>
          </a:bodyPr>
          <a:lstStyle>
            <a:lvl1pPr>
              <a:defRPr sz="3800">
                <a:solidFill>
                  <a:srgbClr val="FAA73F"/>
                </a:solidFill>
                <a:latin typeface="EC Square Sans Pro" panose="020B0506040000020004" pitchFamily="34" charset="0"/>
              </a:defRPr>
            </a:lvl1pPr>
          </a:lstStyle>
          <a:p>
            <a:r>
              <a:rPr lang="en-GB" noProof="0"/>
              <a:t>Click to edit Master title style</a:t>
            </a:r>
          </a:p>
        </p:txBody>
      </p:sp>
      <p:sp>
        <p:nvSpPr>
          <p:cNvPr id="26" name="Picture Placeholder 2">
            <a:extLst>
              <a:ext uri="{FF2B5EF4-FFF2-40B4-BE49-F238E27FC236}">
                <a16:creationId xmlns:a16="http://schemas.microsoft.com/office/drawing/2014/main" id="{5F365213-848B-024E-A456-0D200676FA24}"/>
              </a:ext>
            </a:extLst>
          </p:cNvPr>
          <p:cNvSpPr>
            <a:spLocks noGrp="1"/>
          </p:cNvSpPr>
          <p:nvPr>
            <p:ph type="pic" sz="quarter" idx="13"/>
          </p:nvPr>
        </p:nvSpPr>
        <p:spPr>
          <a:xfrm>
            <a:off x="2733074" y="1750540"/>
            <a:ext cx="3330000" cy="2088000"/>
          </a:xfrm>
          <a:prstGeom prst="rect">
            <a:avLst/>
          </a:prstGeom>
          <a:solidFill>
            <a:schemeClr val="accent4">
              <a:lumMod val="20000"/>
              <a:lumOff val="80000"/>
            </a:schemeClr>
          </a:solidFill>
        </p:spPr>
        <p:txBody>
          <a:bodyPr/>
          <a:lstStyle>
            <a:lvl1pPr marL="0" indent="0">
              <a:buNone/>
              <a:defRPr>
                <a:latin typeface="EC Square Sans Pro" panose="020B0506040000020004" pitchFamily="34" charset="0"/>
              </a:defRPr>
            </a:lvl1pPr>
          </a:lstStyle>
          <a:p>
            <a:endParaRPr lang="en-GB" noProof="0"/>
          </a:p>
        </p:txBody>
      </p:sp>
      <p:sp>
        <p:nvSpPr>
          <p:cNvPr id="27" name="Picture Placeholder 2">
            <a:extLst>
              <a:ext uri="{FF2B5EF4-FFF2-40B4-BE49-F238E27FC236}">
                <a16:creationId xmlns:a16="http://schemas.microsoft.com/office/drawing/2014/main" id="{1F0C252E-54B1-624A-B251-93ACB24B44EB}"/>
              </a:ext>
            </a:extLst>
          </p:cNvPr>
          <p:cNvSpPr>
            <a:spLocks noGrp="1"/>
          </p:cNvSpPr>
          <p:nvPr>
            <p:ph type="pic" sz="quarter" idx="14"/>
          </p:nvPr>
        </p:nvSpPr>
        <p:spPr>
          <a:xfrm>
            <a:off x="2733075" y="3907988"/>
            <a:ext cx="3330000" cy="2088000"/>
          </a:xfrm>
          <a:prstGeom prst="rect">
            <a:avLst/>
          </a:prstGeom>
          <a:solidFill>
            <a:schemeClr val="accent4">
              <a:lumMod val="20000"/>
              <a:lumOff val="80000"/>
            </a:schemeClr>
          </a:solidFill>
        </p:spPr>
        <p:txBody>
          <a:bodyPr/>
          <a:lstStyle>
            <a:lvl1pPr marL="0" indent="0">
              <a:buNone/>
              <a:defRPr>
                <a:latin typeface="EC Square Sans Pro" panose="020B0506040000020004" pitchFamily="34" charset="0"/>
              </a:defRPr>
            </a:lvl1pPr>
          </a:lstStyle>
          <a:p>
            <a:endParaRPr lang="en-GB" noProof="0"/>
          </a:p>
        </p:txBody>
      </p:sp>
      <p:sp>
        <p:nvSpPr>
          <p:cNvPr id="28" name="Picture Placeholder 2">
            <a:extLst>
              <a:ext uri="{FF2B5EF4-FFF2-40B4-BE49-F238E27FC236}">
                <a16:creationId xmlns:a16="http://schemas.microsoft.com/office/drawing/2014/main" id="{EC7BFE4B-D881-0841-972F-3BB3E43AAF62}"/>
              </a:ext>
            </a:extLst>
          </p:cNvPr>
          <p:cNvSpPr>
            <a:spLocks noGrp="1"/>
          </p:cNvSpPr>
          <p:nvPr>
            <p:ph type="pic" sz="quarter" idx="15"/>
          </p:nvPr>
        </p:nvSpPr>
        <p:spPr>
          <a:xfrm>
            <a:off x="6127391" y="1750540"/>
            <a:ext cx="3330000" cy="2088000"/>
          </a:xfrm>
          <a:prstGeom prst="rect">
            <a:avLst/>
          </a:prstGeom>
          <a:solidFill>
            <a:schemeClr val="accent4">
              <a:lumMod val="20000"/>
              <a:lumOff val="80000"/>
            </a:schemeClr>
          </a:solidFill>
        </p:spPr>
        <p:txBody>
          <a:bodyPr/>
          <a:lstStyle>
            <a:lvl1pPr marL="0" indent="0">
              <a:buNone/>
              <a:defRPr>
                <a:latin typeface="EC Square Sans Pro" panose="020B0506040000020004" pitchFamily="34" charset="0"/>
              </a:defRPr>
            </a:lvl1pPr>
          </a:lstStyle>
          <a:p>
            <a:endParaRPr lang="en-GB" noProof="0"/>
          </a:p>
        </p:txBody>
      </p:sp>
      <p:sp>
        <p:nvSpPr>
          <p:cNvPr id="29" name="Text Placeholder 12">
            <a:extLst>
              <a:ext uri="{FF2B5EF4-FFF2-40B4-BE49-F238E27FC236}">
                <a16:creationId xmlns:a16="http://schemas.microsoft.com/office/drawing/2014/main" id="{26D230BA-B3D4-3543-AD14-9F6C784D2F43}"/>
              </a:ext>
            </a:extLst>
          </p:cNvPr>
          <p:cNvSpPr>
            <a:spLocks noGrp="1"/>
          </p:cNvSpPr>
          <p:nvPr>
            <p:ph type="body" sz="quarter" idx="16"/>
          </p:nvPr>
        </p:nvSpPr>
        <p:spPr>
          <a:xfrm>
            <a:off x="9549106" y="3907988"/>
            <a:ext cx="1620000" cy="2088000"/>
          </a:xfrm>
          <a:prstGeom prst="rect">
            <a:avLst/>
          </a:prstGeom>
          <a:noFill/>
        </p:spPr>
        <p:txBody>
          <a:bodyPr tIns="90000"/>
          <a:lstStyle>
            <a:lvl1pPr marL="0" indent="0" algn="l">
              <a:lnSpc>
                <a:spcPts val="1680"/>
              </a:lnSpc>
              <a:spcAft>
                <a:spcPts val="0"/>
              </a:spcAft>
              <a:buNone/>
              <a:defRPr sz="1400">
                <a:latin typeface="EC Square Sans Pro" panose="020B0506040000020004" pitchFamily="34" charset="0"/>
              </a:defRPr>
            </a:lvl1pPr>
          </a:lstStyle>
          <a:p>
            <a:pPr lvl="0"/>
            <a:r>
              <a:rPr lang="en-GB" noProof="0"/>
              <a:t>Edit Master text styles</a:t>
            </a:r>
          </a:p>
        </p:txBody>
      </p:sp>
      <p:sp>
        <p:nvSpPr>
          <p:cNvPr id="30" name="Text Placeholder 12">
            <a:extLst>
              <a:ext uri="{FF2B5EF4-FFF2-40B4-BE49-F238E27FC236}">
                <a16:creationId xmlns:a16="http://schemas.microsoft.com/office/drawing/2014/main" id="{6151C0D4-98EF-D447-A8C6-142CA23E3F17}"/>
              </a:ext>
            </a:extLst>
          </p:cNvPr>
          <p:cNvSpPr>
            <a:spLocks noGrp="1"/>
          </p:cNvSpPr>
          <p:nvPr>
            <p:ph type="body" sz="quarter" idx="18"/>
          </p:nvPr>
        </p:nvSpPr>
        <p:spPr>
          <a:xfrm>
            <a:off x="970722" y="1750540"/>
            <a:ext cx="1663928" cy="2088000"/>
          </a:xfrm>
          <a:prstGeom prst="rect">
            <a:avLst/>
          </a:prstGeom>
          <a:noFill/>
        </p:spPr>
        <p:txBody>
          <a:bodyPr tIns="90000"/>
          <a:lstStyle>
            <a:lvl1pPr marL="0" indent="0" algn="r">
              <a:lnSpc>
                <a:spcPts val="1680"/>
              </a:lnSpc>
              <a:spcAft>
                <a:spcPts val="0"/>
              </a:spcAft>
              <a:buNone/>
              <a:defRPr sz="1400">
                <a:latin typeface="EC Square Sans Pro" panose="020B0506040000020004" pitchFamily="34" charset="0"/>
              </a:defRPr>
            </a:lvl1pPr>
          </a:lstStyle>
          <a:p>
            <a:pPr lvl="0"/>
            <a:r>
              <a:rPr lang="en-GB" noProof="0"/>
              <a:t>Edit Master text styles</a:t>
            </a:r>
          </a:p>
        </p:txBody>
      </p:sp>
      <p:sp>
        <p:nvSpPr>
          <p:cNvPr id="31" name="Picture Placeholder 2">
            <a:extLst>
              <a:ext uri="{FF2B5EF4-FFF2-40B4-BE49-F238E27FC236}">
                <a16:creationId xmlns:a16="http://schemas.microsoft.com/office/drawing/2014/main" id="{3298D3D7-E8BE-DE4C-9995-3011560B905D}"/>
              </a:ext>
            </a:extLst>
          </p:cNvPr>
          <p:cNvSpPr>
            <a:spLocks noGrp="1"/>
          </p:cNvSpPr>
          <p:nvPr>
            <p:ph type="pic" sz="quarter" idx="19"/>
          </p:nvPr>
        </p:nvSpPr>
        <p:spPr>
          <a:xfrm>
            <a:off x="6127393" y="3907988"/>
            <a:ext cx="3330000" cy="2088000"/>
          </a:xfrm>
          <a:prstGeom prst="rect">
            <a:avLst/>
          </a:prstGeom>
          <a:solidFill>
            <a:schemeClr val="accent4">
              <a:lumMod val="20000"/>
              <a:lumOff val="80000"/>
            </a:schemeClr>
          </a:solidFill>
        </p:spPr>
        <p:txBody>
          <a:bodyPr/>
          <a:lstStyle>
            <a:lvl1pPr marL="0" indent="0">
              <a:buNone/>
              <a:defRPr>
                <a:latin typeface="EC Square Sans Pro" panose="020B0506040000020004" pitchFamily="34" charset="0"/>
              </a:defRPr>
            </a:lvl1pPr>
          </a:lstStyle>
          <a:p>
            <a:endParaRPr lang="en-GB" noProof="0"/>
          </a:p>
        </p:txBody>
      </p:sp>
      <p:sp>
        <p:nvSpPr>
          <p:cNvPr id="32" name="Text Placeholder 12">
            <a:extLst>
              <a:ext uri="{FF2B5EF4-FFF2-40B4-BE49-F238E27FC236}">
                <a16:creationId xmlns:a16="http://schemas.microsoft.com/office/drawing/2014/main" id="{5AA5AF97-B62D-1649-9296-29B8A162A14E}"/>
              </a:ext>
            </a:extLst>
          </p:cNvPr>
          <p:cNvSpPr>
            <a:spLocks noGrp="1"/>
          </p:cNvSpPr>
          <p:nvPr>
            <p:ph type="body" sz="quarter" idx="20"/>
          </p:nvPr>
        </p:nvSpPr>
        <p:spPr>
          <a:xfrm>
            <a:off x="978650" y="3897313"/>
            <a:ext cx="1656000" cy="2098675"/>
          </a:xfrm>
          <a:prstGeom prst="rect">
            <a:avLst/>
          </a:prstGeom>
          <a:noFill/>
        </p:spPr>
        <p:txBody>
          <a:bodyPr tIns="90000"/>
          <a:lstStyle>
            <a:lvl1pPr marL="0" indent="0" algn="r">
              <a:lnSpc>
                <a:spcPts val="1680"/>
              </a:lnSpc>
              <a:spcAft>
                <a:spcPts val="0"/>
              </a:spcAft>
              <a:buNone/>
              <a:defRPr sz="1400">
                <a:latin typeface="EC Square Sans Pro" panose="020B0506040000020004" pitchFamily="34" charset="0"/>
              </a:defRPr>
            </a:lvl1pPr>
          </a:lstStyle>
          <a:p>
            <a:pPr lvl="0"/>
            <a:r>
              <a:rPr lang="en-GB" noProof="0"/>
              <a:t>Edit Master text styles</a:t>
            </a:r>
          </a:p>
        </p:txBody>
      </p:sp>
      <p:sp>
        <p:nvSpPr>
          <p:cNvPr id="33" name="Text Placeholder 12">
            <a:extLst>
              <a:ext uri="{FF2B5EF4-FFF2-40B4-BE49-F238E27FC236}">
                <a16:creationId xmlns:a16="http://schemas.microsoft.com/office/drawing/2014/main" id="{018AC41E-3877-BF47-AA29-7A9F0F0A096F}"/>
              </a:ext>
            </a:extLst>
          </p:cNvPr>
          <p:cNvSpPr>
            <a:spLocks noGrp="1"/>
          </p:cNvSpPr>
          <p:nvPr>
            <p:ph type="body" sz="quarter" idx="21"/>
          </p:nvPr>
        </p:nvSpPr>
        <p:spPr>
          <a:xfrm>
            <a:off x="9549106" y="1750540"/>
            <a:ext cx="1620000" cy="2088000"/>
          </a:xfrm>
          <a:prstGeom prst="rect">
            <a:avLst/>
          </a:prstGeom>
          <a:noFill/>
        </p:spPr>
        <p:txBody>
          <a:bodyPr tIns="90000"/>
          <a:lstStyle>
            <a:lvl1pPr marL="0" indent="0" algn="l">
              <a:lnSpc>
                <a:spcPts val="1680"/>
              </a:lnSpc>
              <a:spcAft>
                <a:spcPts val="0"/>
              </a:spcAft>
              <a:buNone/>
              <a:defRPr sz="1400">
                <a:latin typeface="EC Square Sans Pro" panose="020B0506040000020004" pitchFamily="34" charset="0"/>
              </a:defRPr>
            </a:lvl1pPr>
          </a:lstStyle>
          <a:p>
            <a:pPr lvl="0"/>
            <a:r>
              <a:rPr lang="en-GB" noProof="0"/>
              <a:t>Edit Master text styles</a:t>
            </a:r>
          </a:p>
        </p:txBody>
      </p:sp>
    </p:spTree>
    <p:extLst>
      <p:ext uri="{BB962C8B-B14F-4D97-AF65-F5344CB8AC3E}">
        <p14:creationId xmlns:p14="http://schemas.microsoft.com/office/powerpoint/2010/main" val="653080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662614" y="1825625"/>
            <a:ext cx="4583519" cy="4170363"/>
          </a:xfrm>
          <a:prstGeom prst="rect">
            <a:avLst/>
          </a:prstGeom>
        </p:spPr>
        <p:txBody>
          <a:bodyPr>
            <a:noAutofit/>
          </a:bodyPr>
          <a:lstStyle>
            <a:lvl1pPr marL="0" indent="-342900">
              <a:buClr>
                <a:schemeClr val="accent5"/>
              </a:buClr>
              <a:buFont typeface="Arial"/>
              <a:buNone/>
              <a:defRPr>
                <a:latin typeface="EC Square Sans Pro" panose="020B0506040000020004" pitchFamily="34" charset="0"/>
              </a:defRPr>
            </a:lvl1pPr>
            <a:lvl2pPr>
              <a:buClr>
                <a:schemeClr val="accent5"/>
              </a:buClr>
              <a:buNone/>
              <a:defRPr/>
            </a:lvl2pPr>
            <a:lvl3pPr>
              <a:buClr>
                <a:schemeClr val="accent5"/>
              </a:buClr>
              <a:buNone/>
              <a:defRPr/>
            </a:lvl3pPr>
            <a:lvl4pPr>
              <a:buClr>
                <a:schemeClr val="accent5"/>
              </a:buClr>
              <a:buNone/>
              <a:defRPr/>
            </a:lvl4pPr>
            <a:lvl5pPr>
              <a:buClr>
                <a:schemeClr val="accent5"/>
              </a:buClr>
              <a:buNone/>
              <a:defRPr/>
            </a:lvl5pPr>
          </a:lstStyle>
          <a:p>
            <a:pPr lvl="0"/>
            <a:r>
              <a:rPr lang="en-GB" noProof="0"/>
              <a:t>Insert text</a:t>
            </a:r>
          </a:p>
        </p:txBody>
      </p:sp>
      <p:sp>
        <p:nvSpPr>
          <p:cNvPr id="6" name="Slide Number Placeholder 5"/>
          <p:cNvSpPr>
            <a:spLocks noGrp="1"/>
          </p:cNvSpPr>
          <p:nvPr>
            <p:ph type="sldNum" sz="quarter" idx="12"/>
          </p:nvPr>
        </p:nvSpPr>
        <p:spPr>
          <a:xfrm>
            <a:off x="838200" y="6131286"/>
            <a:ext cx="2743200" cy="365125"/>
          </a:xfrm>
          <a:prstGeom prst="rect">
            <a:avLst/>
          </a:prstGeom>
        </p:spPr>
        <p:txBody>
          <a:bodyPr/>
          <a:lstStyle>
            <a:lvl1pPr>
              <a:defRPr>
                <a:latin typeface="EC Square Sans Pro" panose="020B0506040000020004" pitchFamily="34" charset="0"/>
              </a:defRPr>
            </a:lvl1pPr>
          </a:lstStyle>
          <a:p>
            <a:fld id="{F46C79FD-C571-418B-AB0F-5EE936C85276}" type="slidenum">
              <a:rPr lang="en-GB" smtClean="0"/>
              <a:pPr/>
              <a:t>‹N›</a:t>
            </a:fld>
            <a:endParaRPr lang="en-GB"/>
          </a:p>
        </p:txBody>
      </p:sp>
      <p:sp>
        <p:nvSpPr>
          <p:cNvPr id="10" name="Title Placeholder 1"/>
          <p:cNvSpPr>
            <a:spLocks noGrp="1"/>
          </p:cNvSpPr>
          <p:nvPr>
            <p:ph type="title"/>
          </p:nvPr>
        </p:nvSpPr>
        <p:spPr>
          <a:xfrm>
            <a:off x="6662614" y="586765"/>
            <a:ext cx="4581771" cy="782357"/>
          </a:xfrm>
          <a:prstGeom prst="rect">
            <a:avLst/>
          </a:prstGeom>
        </p:spPr>
        <p:txBody>
          <a:bodyPr vert="horz" lIns="91440" tIns="45720" rIns="91440" bIns="0" rtlCol="0" anchor="b" anchorCtr="0">
            <a:noAutofit/>
          </a:bodyPr>
          <a:lstStyle>
            <a:lvl1pPr>
              <a:defRPr sz="3800">
                <a:solidFill>
                  <a:srgbClr val="FAA73F"/>
                </a:solidFill>
                <a:latin typeface="EC Square Sans Pro" panose="020B0506040000020004" pitchFamily="34" charset="0"/>
              </a:defRPr>
            </a:lvl1pPr>
          </a:lstStyle>
          <a:p>
            <a:r>
              <a:rPr lang="en-GB" noProof="0"/>
              <a:t>Click to edit Master title style</a:t>
            </a:r>
          </a:p>
        </p:txBody>
      </p:sp>
      <p:sp>
        <p:nvSpPr>
          <p:cNvPr id="7" name="Picture Placeholder 4"/>
          <p:cNvSpPr>
            <a:spLocks noGrp="1"/>
          </p:cNvSpPr>
          <p:nvPr>
            <p:ph type="pic" sz="quarter" idx="13"/>
          </p:nvPr>
        </p:nvSpPr>
        <p:spPr>
          <a:xfrm>
            <a:off x="-46383" y="-46383"/>
            <a:ext cx="6142383" cy="6964017"/>
          </a:xfrm>
          <a:prstGeom prst="rect">
            <a:avLst/>
          </a:prstGeom>
          <a:solidFill>
            <a:schemeClr val="accent4">
              <a:lumMod val="20000"/>
              <a:lumOff val="80000"/>
            </a:schemeClr>
          </a:solidFill>
          <a:ln w="28575">
            <a:solidFill>
              <a:srgbClr val="FAA73F"/>
            </a:solidFill>
          </a:ln>
        </p:spPr>
        <p:txBody>
          <a:bodyPr/>
          <a:lstStyle>
            <a:lvl1pPr marL="0" indent="0">
              <a:buNone/>
              <a:defRPr>
                <a:latin typeface="EC Square Sans Pro" panose="020B0506040000020004" pitchFamily="34" charset="0"/>
              </a:defRPr>
            </a:lvl1pPr>
          </a:lstStyle>
          <a:p>
            <a:endParaRPr lang="en-GB" noProof="0"/>
          </a:p>
        </p:txBody>
      </p:sp>
    </p:spTree>
    <p:extLst>
      <p:ext uri="{BB962C8B-B14F-4D97-AF65-F5344CB8AC3E}">
        <p14:creationId xmlns:p14="http://schemas.microsoft.com/office/powerpoint/2010/main" val="34411001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and Objec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32525" y="1825625"/>
            <a:ext cx="5002090" cy="4170363"/>
          </a:xfrm>
          <a:prstGeom prst="rect">
            <a:avLst/>
          </a:prstGeom>
          <a:noFill/>
        </p:spPr>
        <p:txBody>
          <a:bodyPr>
            <a:noAutofit/>
          </a:bodyPr>
          <a:lstStyle>
            <a:lvl1pPr marL="0" indent="0">
              <a:buClr>
                <a:schemeClr val="accent5"/>
              </a:buClr>
              <a:buFont typeface="Arial"/>
              <a:buNone/>
              <a:defRPr>
                <a:latin typeface="EC Square Sans Pro" panose="020B0506040000020004" pitchFamily="34" charset="0"/>
              </a:defRPr>
            </a:lvl1pPr>
          </a:lstStyle>
          <a:p>
            <a:pPr lvl="0"/>
            <a:endParaRPr lang="en-GB" noProof="0"/>
          </a:p>
        </p:txBody>
      </p:sp>
      <p:sp>
        <p:nvSpPr>
          <p:cNvPr id="17" name="Title Placeholder 1"/>
          <p:cNvSpPr>
            <a:spLocks noGrp="1"/>
          </p:cNvSpPr>
          <p:nvPr>
            <p:ph type="title"/>
          </p:nvPr>
        </p:nvSpPr>
        <p:spPr>
          <a:xfrm>
            <a:off x="970722" y="575220"/>
            <a:ext cx="10263893" cy="782357"/>
          </a:xfrm>
          <a:prstGeom prst="rect">
            <a:avLst/>
          </a:prstGeom>
        </p:spPr>
        <p:txBody>
          <a:bodyPr vert="horz" lIns="91440" tIns="45720" rIns="91440" bIns="0" rtlCol="0" anchor="b" anchorCtr="0">
            <a:noAutofit/>
          </a:bodyPr>
          <a:lstStyle>
            <a:lvl1pPr>
              <a:defRPr sz="3800">
                <a:solidFill>
                  <a:srgbClr val="FAA73F"/>
                </a:solidFill>
                <a:latin typeface="EC Square Sans Pro" panose="020B0506040000020004" pitchFamily="34" charset="0"/>
              </a:defRPr>
            </a:lvl1pPr>
          </a:lstStyle>
          <a:p>
            <a:r>
              <a:rPr lang="en-GB" noProof="0"/>
              <a:t>Click to edit Master title style</a:t>
            </a:r>
          </a:p>
        </p:txBody>
      </p:sp>
      <p:sp>
        <p:nvSpPr>
          <p:cNvPr id="18" name="Content Placeholder 2"/>
          <p:cNvSpPr>
            <a:spLocks noGrp="1"/>
          </p:cNvSpPr>
          <p:nvPr>
            <p:ph idx="10" hasCustomPrompt="1"/>
          </p:nvPr>
        </p:nvSpPr>
        <p:spPr>
          <a:xfrm>
            <a:off x="967154" y="1825624"/>
            <a:ext cx="5004000" cy="4170363"/>
          </a:xfrm>
          <a:prstGeom prst="rect">
            <a:avLst/>
          </a:prstGeom>
        </p:spPr>
        <p:txBody>
          <a:bodyPr>
            <a:noAutofit/>
          </a:bodyPr>
          <a:lstStyle>
            <a:lvl1pPr marL="0" marR="0" indent="-342900" algn="l" defTabSz="914400" rtl="0" eaLnBrk="1" fontAlgn="auto" latinLnBrk="0" hangingPunct="1">
              <a:lnSpc>
                <a:spcPct val="100000"/>
              </a:lnSpc>
              <a:spcBef>
                <a:spcPts val="0"/>
              </a:spcBef>
              <a:spcAft>
                <a:spcPts val="1800"/>
              </a:spcAft>
              <a:buClr>
                <a:schemeClr val="accent5"/>
              </a:buClr>
              <a:buSzTx/>
              <a:buFont typeface="Arial"/>
              <a:buNone/>
              <a:tabLst/>
              <a:defRPr baseline="0">
                <a:latin typeface="EC Square Sans Pro" panose="020B0506040000020004" pitchFamily="34" charset="0"/>
              </a:defRPr>
            </a:lvl1pPr>
            <a:lvl2pPr>
              <a:lnSpc>
                <a:spcPct val="100000"/>
              </a:lnSpc>
              <a:spcAft>
                <a:spcPts val="1800"/>
              </a:spcAft>
              <a:buClr>
                <a:schemeClr val="accent5"/>
              </a:buClr>
              <a:buNone/>
              <a:defRPr/>
            </a:lvl2pPr>
            <a:lvl3pPr>
              <a:lnSpc>
                <a:spcPct val="100000"/>
              </a:lnSpc>
              <a:spcAft>
                <a:spcPts val="1800"/>
              </a:spcAft>
              <a:buClr>
                <a:schemeClr val="accent5"/>
              </a:buClr>
              <a:buNone/>
              <a:defRPr/>
            </a:lvl3pPr>
            <a:lvl4pPr>
              <a:lnSpc>
                <a:spcPct val="100000"/>
              </a:lnSpc>
              <a:spcAft>
                <a:spcPts val="1800"/>
              </a:spcAft>
              <a:buClr>
                <a:schemeClr val="accent5"/>
              </a:buClr>
              <a:buNone/>
              <a:defRPr/>
            </a:lvl4pPr>
            <a:lvl5pPr>
              <a:lnSpc>
                <a:spcPct val="100000"/>
              </a:lnSpc>
              <a:spcAft>
                <a:spcPts val="1800"/>
              </a:spcAft>
              <a:buClr>
                <a:schemeClr val="accent5"/>
              </a:buClr>
              <a:buNone/>
              <a:defRPr/>
            </a:lvl5pPr>
          </a:lstStyle>
          <a:p>
            <a:pPr marL="0" marR="0" lvl="0" indent="-342900" algn="l" defTabSz="914400" rtl="0" eaLnBrk="1" fontAlgn="auto" latinLnBrk="0" hangingPunct="1">
              <a:lnSpc>
                <a:spcPct val="100000"/>
              </a:lnSpc>
              <a:spcBef>
                <a:spcPts val="0"/>
              </a:spcBef>
              <a:spcAft>
                <a:spcPts val="1800"/>
              </a:spcAft>
              <a:buClr>
                <a:schemeClr val="accent5"/>
              </a:buClr>
              <a:buSzTx/>
              <a:buFont typeface="Arial"/>
              <a:buNone/>
              <a:tabLst/>
              <a:defRPr/>
            </a:pPr>
            <a:r>
              <a:rPr lang="en-GB" noProof="0"/>
              <a:t>Insert text</a:t>
            </a:r>
          </a:p>
          <a:p>
            <a:pPr marL="0" marR="0" lvl="0" indent="-342900" algn="l" defTabSz="914400" rtl="0" eaLnBrk="1" fontAlgn="auto" latinLnBrk="0" hangingPunct="1">
              <a:lnSpc>
                <a:spcPct val="100000"/>
              </a:lnSpc>
              <a:spcBef>
                <a:spcPts val="0"/>
              </a:spcBef>
              <a:spcAft>
                <a:spcPts val="1800"/>
              </a:spcAft>
              <a:buClr>
                <a:schemeClr val="accent5"/>
              </a:buClr>
              <a:buSzTx/>
              <a:buFont typeface="Arial"/>
              <a:buNone/>
              <a:tabLst/>
              <a:defRPr/>
            </a:pPr>
            <a:endParaRPr lang="en-GB" noProof="0"/>
          </a:p>
          <a:p>
            <a:pPr lvl="0"/>
            <a:endParaRPr lang="en-GB" noProof="0"/>
          </a:p>
        </p:txBody>
      </p:sp>
    </p:spTree>
    <p:extLst>
      <p:ext uri="{BB962C8B-B14F-4D97-AF65-F5344CB8AC3E}">
        <p14:creationId xmlns:p14="http://schemas.microsoft.com/office/powerpoint/2010/main" val="748394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ttangolo 4">
            <a:extLst>
              <a:ext uri="{FF2B5EF4-FFF2-40B4-BE49-F238E27FC236}">
                <a16:creationId xmlns:a16="http://schemas.microsoft.com/office/drawing/2014/main" id="{53ABB6A7-7E0C-51F2-8B10-1EA40675C460}"/>
              </a:ext>
            </a:extLst>
          </p:cNvPr>
          <p:cNvSpPr/>
          <p:nvPr userDrawn="1"/>
        </p:nvSpPr>
        <p:spPr>
          <a:xfrm>
            <a:off x="0" y="0"/>
            <a:ext cx="12191999" cy="98777"/>
          </a:xfrm>
          <a:prstGeom prst="rect">
            <a:avLst/>
          </a:prstGeom>
          <a:solidFill>
            <a:srgbClr val="F6505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it-IT">
              <a:cs typeface="Calibri"/>
            </a:endParaRPr>
          </a:p>
        </p:txBody>
      </p:sp>
      <p:pic>
        <p:nvPicPr>
          <p:cNvPr id="13" name="Elemento grafico 10">
            <a:extLst>
              <a:ext uri="{FF2B5EF4-FFF2-40B4-BE49-F238E27FC236}">
                <a16:creationId xmlns:a16="http://schemas.microsoft.com/office/drawing/2014/main" id="{4C740B2C-EA2C-2A7B-F5A2-C30B5FC3C154}"/>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321736" y="498717"/>
            <a:ext cx="1817911" cy="387473"/>
          </a:xfrm>
          <a:prstGeom prst="rect">
            <a:avLst/>
          </a:prstGeom>
        </p:spPr>
      </p:pic>
    </p:spTree>
    <p:extLst>
      <p:ext uri="{BB962C8B-B14F-4D97-AF65-F5344CB8AC3E}">
        <p14:creationId xmlns:p14="http://schemas.microsoft.com/office/powerpoint/2010/main" val="1801931499"/>
      </p:ext>
    </p:extLst>
  </p:cSld>
  <p:clrMap bg1="lt1" tx1="dk1" bg2="lt2" tx2="dk2" accent1="accent1" accent2="accent2" accent3="accent3" accent4="accent4" accent5="accent5" accent6="accent6" hlink="hlink" folHlink="folHlink"/>
  <p:sldLayoutIdLst>
    <p:sldLayoutId id="2147483662" r:id="rId1"/>
    <p:sldLayoutId id="2147483649" r:id="rId2"/>
    <p:sldLayoutId id="2147483664" r:id="rId3"/>
    <p:sldLayoutId id="2147483650" r:id="rId4"/>
    <p:sldLayoutId id="2147483661" r:id="rId5"/>
    <p:sldLayoutId id="2147483663" r:id="rId6"/>
    <p:sldLayoutId id="2147483665" r:id="rId7"/>
    <p:sldLayoutId id="2147483666" r:id="rId8"/>
    <p:sldLayoutId id="214748366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tiff"/><Relationship Id="rId5" Type="http://schemas.openxmlformats.org/officeDocument/2006/relationships/image" Target="../media/image26.tiff"/><Relationship Id="rId4" Type="http://schemas.openxmlformats.org/officeDocument/2006/relationships/image" Target="../media/image25.tiff"/></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57967/hf/2055"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8.tif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hyperlink" Target="https://www.facebook.com/profile.php?id=100090566534903" TargetMode="External"/><Relationship Id="rId26" Type="http://schemas.openxmlformats.org/officeDocument/2006/relationships/image" Target="../media/image45.png"/><Relationship Id="rId3" Type="http://schemas.openxmlformats.org/officeDocument/2006/relationships/image" Target="../media/image1.png"/><Relationship Id="rId21" Type="http://schemas.openxmlformats.org/officeDocument/2006/relationships/image" Target="../media/image40.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hyperlink" Target="https://www.linkedin.com/company/overwatch-project/" TargetMode="External"/><Relationship Id="rId25" Type="http://schemas.openxmlformats.org/officeDocument/2006/relationships/image" Target="../media/image44.svg"/><Relationship Id="rId2" Type="http://schemas.openxmlformats.org/officeDocument/2006/relationships/notesSlide" Target="../notesSlides/notesSlide13.xml"/><Relationship Id="rId16" Type="http://schemas.openxmlformats.org/officeDocument/2006/relationships/hyperlink" Target="https://x.com/Overwatch_EU" TargetMode="External"/><Relationship Id="rId20"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3.png"/><Relationship Id="rId5" Type="http://schemas.openxmlformats.org/officeDocument/2006/relationships/image" Target="../media/image29.png"/><Relationship Id="rId15" Type="http://schemas.openxmlformats.org/officeDocument/2006/relationships/hyperlink" Target="https://overwatchproject.eu/en/" TargetMode="External"/><Relationship Id="rId23" Type="http://schemas.openxmlformats.org/officeDocument/2006/relationships/image" Target="../media/image42.svg"/><Relationship Id="rId10" Type="http://schemas.openxmlformats.org/officeDocument/2006/relationships/image" Target="../media/image34.png"/><Relationship Id="rId19" Type="http://schemas.openxmlformats.org/officeDocument/2006/relationships/hyperlink" Target="https://www.youtube.com/channel/UCAPx-h04IGpstPHbpg3uibw" TargetMode="External"/><Relationship Id="rId4" Type="http://schemas.openxmlformats.org/officeDocument/2006/relationships/image" Target="../media/image2.sv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1.png"/><Relationship Id="rId27" Type="http://schemas.openxmlformats.org/officeDocument/2006/relationships/image" Target="../media/image46.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2.sv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gif"/></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hyperlink" Target="https://doi.org/10.57967/hf/204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2" descr="Immagine che contiene esterni, fumo, arrivando, via&#10;&#10;Descrizione generata automaticamente">
            <a:extLst>
              <a:ext uri="{FF2B5EF4-FFF2-40B4-BE49-F238E27FC236}">
                <a16:creationId xmlns:a16="http://schemas.microsoft.com/office/drawing/2014/main" id="{9DEE6598-3227-6569-869F-43CFAA022E99}"/>
              </a:ext>
            </a:extLst>
          </p:cNvPr>
          <p:cNvPicPr>
            <a:picLocks noChangeAspect="1"/>
          </p:cNvPicPr>
          <p:nvPr/>
        </p:nvPicPr>
        <p:blipFill>
          <a:blip r:embed="rId3"/>
          <a:stretch>
            <a:fillRect/>
          </a:stretch>
        </p:blipFill>
        <p:spPr>
          <a:xfrm>
            <a:off x="1314" y="13086"/>
            <a:ext cx="12189372" cy="6863911"/>
          </a:xfrm>
          <a:prstGeom prst="rect">
            <a:avLst/>
          </a:prstGeom>
        </p:spPr>
      </p:pic>
      <p:sp>
        <p:nvSpPr>
          <p:cNvPr id="14" name="Rettangolo 13">
            <a:extLst>
              <a:ext uri="{FF2B5EF4-FFF2-40B4-BE49-F238E27FC236}">
                <a16:creationId xmlns:a16="http://schemas.microsoft.com/office/drawing/2014/main" id="{875CD9C5-B18F-32EE-963C-2428C7E3EC53}"/>
              </a:ext>
            </a:extLst>
          </p:cNvPr>
          <p:cNvSpPr/>
          <p:nvPr/>
        </p:nvSpPr>
        <p:spPr>
          <a:xfrm>
            <a:off x="3179380" y="2305707"/>
            <a:ext cx="9012620" cy="3928239"/>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D691BB0D-418F-F3C1-AD3E-74EB641BD493}"/>
              </a:ext>
            </a:extLst>
          </p:cNvPr>
          <p:cNvSpPr txBox="1"/>
          <p:nvPr/>
        </p:nvSpPr>
        <p:spPr>
          <a:xfrm>
            <a:off x="3450166" y="2624666"/>
            <a:ext cx="8254154" cy="2465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80000"/>
              </a:lnSpc>
            </a:pPr>
            <a:r>
              <a:rPr lang="en-US" sz="4800" b="1">
                <a:solidFill>
                  <a:srgbClr val="FFFFFF"/>
                </a:solidFill>
                <a:latin typeface="Arial"/>
                <a:cs typeface="Calibri"/>
              </a:rPr>
              <a:t>The OVERWATCH project: supporting emergency and crisis management for wildfires and floods</a:t>
            </a:r>
            <a:endParaRPr lang="en-GB" b="1">
              <a:solidFill>
                <a:srgbClr val="FFFFFF"/>
              </a:solidFill>
              <a:cs typeface="Calibri" panose="020F0502020204030204"/>
            </a:endParaRPr>
          </a:p>
        </p:txBody>
      </p:sp>
      <p:sp>
        <p:nvSpPr>
          <p:cNvPr id="3" name="CasellaDiTesto 2">
            <a:extLst>
              <a:ext uri="{FF2B5EF4-FFF2-40B4-BE49-F238E27FC236}">
                <a16:creationId xmlns:a16="http://schemas.microsoft.com/office/drawing/2014/main" id="{21FFD9C3-74AE-22C6-CF02-A1F8F82D3BE6}"/>
              </a:ext>
            </a:extLst>
          </p:cNvPr>
          <p:cNvSpPr txBox="1"/>
          <p:nvPr/>
        </p:nvSpPr>
        <p:spPr>
          <a:xfrm>
            <a:off x="3450166" y="5409621"/>
            <a:ext cx="47763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80000"/>
              </a:lnSpc>
            </a:pPr>
            <a:r>
              <a:rPr lang="en-GB" sz="3000">
                <a:solidFill>
                  <a:srgbClr val="FFFFFF"/>
                </a:solidFill>
                <a:latin typeface="Georgia"/>
                <a:cs typeface="Calibri"/>
              </a:rPr>
              <a:t>Davide Lisi, Ithaca </a:t>
            </a:r>
            <a:r>
              <a:rPr lang="en-GB" sz="3000" err="1">
                <a:solidFill>
                  <a:srgbClr val="FFFFFF"/>
                </a:solidFill>
                <a:latin typeface="Georgia"/>
                <a:cs typeface="Calibri"/>
              </a:rPr>
              <a:t>S.r.l</a:t>
            </a:r>
            <a:r>
              <a:rPr lang="en-GB" sz="3000">
                <a:solidFill>
                  <a:srgbClr val="FFFFFF"/>
                </a:solidFill>
                <a:latin typeface="Georgia"/>
                <a:cs typeface="Calibri"/>
              </a:rPr>
              <a:t>.</a:t>
            </a:r>
          </a:p>
        </p:txBody>
      </p:sp>
      <p:sp>
        <p:nvSpPr>
          <p:cNvPr id="5" name="Rettangolo 4">
            <a:extLst>
              <a:ext uri="{FF2B5EF4-FFF2-40B4-BE49-F238E27FC236}">
                <a16:creationId xmlns:a16="http://schemas.microsoft.com/office/drawing/2014/main" id="{F056997E-88DD-91E6-CF77-0B773F54BFE6}"/>
              </a:ext>
            </a:extLst>
          </p:cNvPr>
          <p:cNvSpPr/>
          <p:nvPr/>
        </p:nvSpPr>
        <p:spPr>
          <a:xfrm>
            <a:off x="0" y="0"/>
            <a:ext cx="12191999" cy="98777"/>
          </a:xfrm>
          <a:prstGeom prst="rect">
            <a:avLst/>
          </a:prstGeom>
          <a:solidFill>
            <a:srgbClr val="F65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Elemento grafico 10">
            <a:extLst>
              <a:ext uri="{FF2B5EF4-FFF2-40B4-BE49-F238E27FC236}">
                <a16:creationId xmlns:a16="http://schemas.microsoft.com/office/drawing/2014/main" id="{B052088A-F812-BE98-7AA5-063D851E1D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1736" y="498717"/>
            <a:ext cx="1817911" cy="387473"/>
          </a:xfrm>
          <a:prstGeom prst="rect">
            <a:avLst/>
          </a:prstGeom>
        </p:spPr>
      </p:pic>
      <p:sp>
        <p:nvSpPr>
          <p:cNvPr id="6" name="CasellaDiTesto 2">
            <a:extLst>
              <a:ext uri="{FF2B5EF4-FFF2-40B4-BE49-F238E27FC236}">
                <a16:creationId xmlns:a16="http://schemas.microsoft.com/office/drawing/2014/main" id="{4AEECF4C-E47A-C813-E557-A720DEB81911}"/>
              </a:ext>
            </a:extLst>
          </p:cNvPr>
          <p:cNvSpPr txBox="1"/>
          <p:nvPr/>
        </p:nvSpPr>
        <p:spPr>
          <a:xfrm>
            <a:off x="8497283" y="5809214"/>
            <a:ext cx="3056024" cy="4247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80000"/>
              </a:lnSpc>
            </a:pPr>
            <a:r>
              <a:rPr lang="en-GB" sz="900">
                <a:solidFill>
                  <a:schemeClr val="bg1"/>
                </a:solidFill>
                <a:latin typeface="Arial"/>
                <a:cs typeface="Calibri"/>
              </a:rPr>
              <a:t>Project funded from the Horizon Europe call “HORIZON-EUSPA-2021”, topic HORIZON-EUSPA-2021-SPACE-02-52, under agreement No. 101082320</a:t>
            </a:r>
          </a:p>
        </p:txBody>
      </p:sp>
      <p:pic>
        <p:nvPicPr>
          <p:cNvPr id="7" name="Picture 6">
            <a:extLst>
              <a:ext uri="{FF2B5EF4-FFF2-40B4-BE49-F238E27FC236}">
                <a16:creationId xmlns:a16="http://schemas.microsoft.com/office/drawing/2014/main" id="{EABF3969-94AC-228B-5630-339257E4AC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53306" y="5795378"/>
            <a:ext cx="638694" cy="424732"/>
          </a:xfrm>
          <a:prstGeom prst="rect">
            <a:avLst/>
          </a:prstGeom>
        </p:spPr>
      </p:pic>
    </p:spTree>
    <p:extLst>
      <p:ext uri="{BB962C8B-B14F-4D97-AF65-F5344CB8AC3E}">
        <p14:creationId xmlns:p14="http://schemas.microsoft.com/office/powerpoint/2010/main" val="3962583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AE580462-6F0C-D24F-AF1E-AA1785C49FC9}"/>
              </a:ext>
            </a:extLst>
          </p:cNvPr>
          <p:cNvSpPr>
            <a:spLocks noGrp="1"/>
          </p:cNvSpPr>
          <p:nvPr>
            <p:ph type="title"/>
          </p:nvPr>
        </p:nvSpPr>
        <p:spPr>
          <a:xfrm>
            <a:off x="3273401" y="713766"/>
            <a:ext cx="10263893" cy="782357"/>
          </a:xfrm>
        </p:spPr>
        <p:txBody>
          <a:bodyPr/>
          <a:lstStyle/>
          <a:p>
            <a:r>
              <a:rPr lang="it-IT" sz="3000" err="1">
                <a:solidFill>
                  <a:srgbClr val="F65058"/>
                </a:solidFill>
                <a:latin typeface="Georgia"/>
                <a:ea typeface="+mn-lt"/>
                <a:cs typeface="+mn-lt"/>
              </a:rPr>
              <a:t>Wildfires</a:t>
            </a:r>
            <a:r>
              <a:rPr lang="it-IT" sz="3000">
                <a:solidFill>
                  <a:srgbClr val="F65058"/>
                </a:solidFill>
                <a:latin typeface="Georgia"/>
                <a:ea typeface="+mn-lt"/>
                <a:cs typeface="+mn-lt"/>
              </a:rPr>
              <a:t> mapping : </a:t>
            </a:r>
            <a:r>
              <a:rPr lang="it-IT" sz="3000" err="1">
                <a:solidFill>
                  <a:srgbClr val="F65058"/>
                </a:solidFill>
                <a:latin typeface="Georgia"/>
                <a:ea typeface="+mn-lt"/>
                <a:cs typeface="+mn-lt"/>
              </a:rPr>
              <a:t>example</a:t>
            </a:r>
            <a:endParaRPr lang="it-IT" sz="3000">
              <a:solidFill>
                <a:srgbClr val="F65058"/>
              </a:solidFill>
              <a:latin typeface="Georgia"/>
              <a:ea typeface="+mn-lt"/>
              <a:cs typeface="+mn-lt"/>
            </a:endParaRPr>
          </a:p>
        </p:txBody>
      </p:sp>
      <p:pic>
        <p:nvPicPr>
          <p:cNvPr id="3" name="Segnaposto immagine 2" descr="Immagine che contiene albero&#10;&#10;Descrizione generata automaticamente con attendibilità media">
            <a:extLst>
              <a:ext uri="{FF2B5EF4-FFF2-40B4-BE49-F238E27FC236}">
                <a16:creationId xmlns:a16="http://schemas.microsoft.com/office/drawing/2014/main" id="{3246B831-AB81-BF85-1B12-7AA2586E3A1B}"/>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4094" r="14094"/>
          <a:stretch>
            <a:fillRect/>
          </a:stretch>
        </p:blipFill>
        <p:spPr/>
      </p:pic>
      <p:pic>
        <p:nvPicPr>
          <p:cNvPr id="7" name="Segnaposto immagine 6" descr="Immagine che contiene pianta, barriera corallina, erba, aria aperta&#10;&#10;Descrizione generata automaticamente">
            <a:extLst>
              <a:ext uri="{FF2B5EF4-FFF2-40B4-BE49-F238E27FC236}">
                <a16:creationId xmlns:a16="http://schemas.microsoft.com/office/drawing/2014/main" id="{6818A248-9C31-5CD5-57A7-F89E6ABCC807}"/>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14094" r="14094"/>
          <a:stretch>
            <a:fillRect/>
          </a:stretch>
        </p:blipFill>
        <p:spPr/>
      </p:pic>
      <p:pic>
        <p:nvPicPr>
          <p:cNvPr id="5" name="Segnaposto immagine 4" descr="Immagine che contiene aria aperta, natura, lichene&#10;&#10;Descrizione generata automaticamente">
            <a:extLst>
              <a:ext uri="{FF2B5EF4-FFF2-40B4-BE49-F238E27FC236}">
                <a16:creationId xmlns:a16="http://schemas.microsoft.com/office/drawing/2014/main" id="{7170C428-BE5D-4949-38A3-B14054A27E81}"/>
              </a:ext>
            </a:extLst>
          </p:cNvPr>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l="14068" r="14068"/>
          <a:stretch>
            <a:fillRect/>
          </a:stretch>
        </p:blipFill>
        <p:spPr/>
      </p:pic>
      <p:sp>
        <p:nvSpPr>
          <p:cNvPr id="15" name="Segnaposto testo 14">
            <a:extLst>
              <a:ext uri="{FF2B5EF4-FFF2-40B4-BE49-F238E27FC236}">
                <a16:creationId xmlns:a16="http://schemas.microsoft.com/office/drawing/2014/main" id="{D187B702-C9B2-C445-B581-811648C8101E}"/>
              </a:ext>
            </a:extLst>
          </p:cNvPr>
          <p:cNvSpPr>
            <a:spLocks noGrp="1"/>
          </p:cNvSpPr>
          <p:nvPr>
            <p:ph type="body" sz="quarter" idx="16"/>
          </p:nvPr>
        </p:nvSpPr>
        <p:spPr>
          <a:xfrm>
            <a:off x="9549105" y="3907988"/>
            <a:ext cx="1760123" cy="2088000"/>
          </a:xfrm>
        </p:spPr>
        <p:txBody>
          <a:bodyPr/>
          <a:lstStyle/>
          <a:p>
            <a:r>
              <a:rPr lang="it-IT" b="1"/>
              <a:t>Burn </a:t>
            </a:r>
            <a:r>
              <a:rPr lang="it-IT" b="1" err="1"/>
              <a:t>Severity</a:t>
            </a:r>
            <a:r>
              <a:rPr lang="it-IT" b="1"/>
              <a:t> </a:t>
            </a:r>
            <a:r>
              <a:rPr lang="it-IT" b="1" err="1"/>
              <a:t>estimation</a:t>
            </a:r>
            <a:endParaRPr lang="it-IT" b="1"/>
          </a:p>
          <a:p>
            <a:endParaRPr lang="it-IT"/>
          </a:p>
          <a:p>
            <a:r>
              <a:rPr lang="it-IT"/>
              <a:t>Post-event Sentinel-2</a:t>
            </a:r>
          </a:p>
          <a:p>
            <a:r>
              <a:rPr lang="it-IT"/>
              <a:t>12/08/2024</a:t>
            </a:r>
          </a:p>
        </p:txBody>
      </p:sp>
      <p:sp>
        <p:nvSpPr>
          <p:cNvPr id="16" name="Segnaposto testo 15">
            <a:extLst>
              <a:ext uri="{FF2B5EF4-FFF2-40B4-BE49-F238E27FC236}">
                <a16:creationId xmlns:a16="http://schemas.microsoft.com/office/drawing/2014/main" id="{FF966F99-3A43-A44F-9078-4EF53149A6DC}"/>
              </a:ext>
            </a:extLst>
          </p:cNvPr>
          <p:cNvSpPr>
            <a:spLocks noGrp="1"/>
          </p:cNvSpPr>
          <p:nvPr>
            <p:ph type="body" sz="quarter" idx="18"/>
          </p:nvPr>
        </p:nvSpPr>
        <p:spPr>
          <a:xfrm>
            <a:off x="882770" y="1750540"/>
            <a:ext cx="1751880" cy="2088000"/>
          </a:xfrm>
        </p:spPr>
        <p:txBody>
          <a:bodyPr/>
          <a:lstStyle/>
          <a:p>
            <a:pPr algn="l"/>
            <a:r>
              <a:rPr lang="it-IT" b="1"/>
              <a:t>EMSR746: </a:t>
            </a:r>
            <a:r>
              <a:rPr lang="it-IT" b="1" err="1"/>
              <a:t>Wildfire</a:t>
            </a:r>
            <a:r>
              <a:rPr lang="it-IT" b="1"/>
              <a:t> in Attica </a:t>
            </a:r>
            <a:r>
              <a:rPr lang="it-IT" b="1" err="1"/>
              <a:t>region</a:t>
            </a:r>
            <a:endParaRPr lang="it-IT" b="1"/>
          </a:p>
          <a:p>
            <a:pPr algn="l"/>
            <a:endParaRPr lang="it-IT" b="1"/>
          </a:p>
          <a:p>
            <a:pPr algn="l"/>
            <a:r>
              <a:rPr lang="it-IT" err="1"/>
              <a:t>Pre</a:t>
            </a:r>
            <a:r>
              <a:rPr lang="it-IT"/>
              <a:t>-event Sentinel-2 23/06/2024</a:t>
            </a:r>
            <a:endParaRPr lang="it-IT" b="1"/>
          </a:p>
          <a:p>
            <a:pPr algn="l"/>
            <a:endParaRPr lang="it-IT" b="1"/>
          </a:p>
        </p:txBody>
      </p:sp>
      <p:pic>
        <p:nvPicPr>
          <p:cNvPr id="9" name="Segnaposto immagine 8" descr="Immagine che contiene barriera corallina, fiore, rosso, aria aperta&#10;&#10;Descrizione generata automaticamente">
            <a:extLst>
              <a:ext uri="{FF2B5EF4-FFF2-40B4-BE49-F238E27FC236}">
                <a16:creationId xmlns:a16="http://schemas.microsoft.com/office/drawing/2014/main" id="{8D98DFC4-43E2-FE1E-08F2-C69D9B1DF69C}"/>
              </a:ext>
            </a:extLst>
          </p:cNvPr>
          <p:cNvPicPr>
            <a:picLocks noGrp="1" noChangeAspect="1"/>
          </p:cNvPicPr>
          <p:nvPr>
            <p:ph type="pic" sz="quarter" idx="19"/>
          </p:nvPr>
        </p:nvPicPr>
        <p:blipFill>
          <a:blip r:embed="rId6" cstate="print">
            <a:extLst>
              <a:ext uri="{28A0092B-C50C-407E-A947-70E740481C1C}">
                <a14:useLocalDpi xmlns:a14="http://schemas.microsoft.com/office/drawing/2010/main" val="0"/>
              </a:ext>
            </a:extLst>
          </a:blip>
          <a:srcRect l="14094" r="14094"/>
          <a:stretch>
            <a:fillRect/>
          </a:stretch>
        </p:blipFill>
        <p:spPr/>
      </p:pic>
      <p:sp>
        <p:nvSpPr>
          <p:cNvPr id="18" name="Segnaposto testo 17">
            <a:extLst>
              <a:ext uri="{FF2B5EF4-FFF2-40B4-BE49-F238E27FC236}">
                <a16:creationId xmlns:a16="http://schemas.microsoft.com/office/drawing/2014/main" id="{23EAF364-04BD-6442-94BF-82836CC70694}"/>
              </a:ext>
            </a:extLst>
          </p:cNvPr>
          <p:cNvSpPr>
            <a:spLocks noGrp="1"/>
          </p:cNvSpPr>
          <p:nvPr>
            <p:ph type="body" sz="quarter" idx="20"/>
          </p:nvPr>
        </p:nvSpPr>
        <p:spPr>
          <a:xfrm>
            <a:off x="882772" y="3897313"/>
            <a:ext cx="1751878" cy="2098675"/>
          </a:xfrm>
        </p:spPr>
        <p:txBody>
          <a:bodyPr/>
          <a:lstStyle/>
          <a:p>
            <a:pPr algn="l"/>
            <a:r>
              <a:rPr lang="it-IT" b="1"/>
              <a:t>Active </a:t>
            </a:r>
            <a:r>
              <a:rPr lang="it-IT" b="1" err="1"/>
              <a:t>flames</a:t>
            </a:r>
            <a:r>
              <a:rPr lang="it-IT" b="1"/>
              <a:t> </a:t>
            </a:r>
            <a:r>
              <a:rPr lang="it-IT" b="1" err="1"/>
              <a:t>extraction</a:t>
            </a:r>
            <a:endParaRPr lang="it-IT" b="1"/>
          </a:p>
          <a:p>
            <a:endParaRPr lang="it-IT" b="1"/>
          </a:p>
          <a:p>
            <a:pPr algn="l"/>
            <a:r>
              <a:rPr lang="it-IT"/>
              <a:t>Post-event Sentinel-2 12/08/2024</a:t>
            </a:r>
          </a:p>
          <a:p>
            <a:pPr algn="l"/>
            <a:endParaRPr lang="it-IT" b="1"/>
          </a:p>
        </p:txBody>
      </p:sp>
      <p:sp>
        <p:nvSpPr>
          <p:cNvPr id="19" name="Segnaposto testo 18">
            <a:extLst>
              <a:ext uri="{FF2B5EF4-FFF2-40B4-BE49-F238E27FC236}">
                <a16:creationId xmlns:a16="http://schemas.microsoft.com/office/drawing/2014/main" id="{6CC316F2-AF43-BC46-8E14-3D4449577A4E}"/>
              </a:ext>
            </a:extLst>
          </p:cNvPr>
          <p:cNvSpPr>
            <a:spLocks noGrp="1"/>
          </p:cNvSpPr>
          <p:nvPr>
            <p:ph type="body" sz="quarter" idx="21"/>
          </p:nvPr>
        </p:nvSpPr>
        <p:spPr>
          <a:xfrm>
            <a:off x="9549106" y="1750540"/>
            <a:ext cx="1760124" cy="2088000"/>
          </a:xfrm>
        </p:spPr>
        <p:txBody>
          <a:bodyPr/>
          <a:lstStyle/>
          <a:p>
            <a:r>
              <a:rPr lang="it-IT" b="1" err="1"/>
              <a:t>Burned</a:t>
            </a:r>
            <a:r>
              <a:rPr lang="it-IT" b="1"/>
              <a:t> area </a:t>
            </a:r>
            <a:r>
              <a:rPr lang="it-IT" b="1" err="1"/>
              <a:t>delineation</a:t>
            </a:r>
            <a:br>
              <a:rPr lang="it-IT"/>
            </a:br>
            <a:br>
              <a:rPr lang="it-IT"/>
            </a:br>
            <a:r>
              <a:rPr lang="it-IT"/>
              <a:t>Post-event Sentinel-2</a:t>
            </a:r>
          </a:p>
          <a:p>
            <a:r>
              <a:rPr lang="it-IT"/>
              <a:t>12/08/2024</a:t>
            </a:r>
          </a:p>
        </p:txBody>
      </p:sp>
    </p:spTree>
    <p:extLst>
      <p:ext uri="{BB962C8B-B14F-4D97-AF65-F5344CB8AC3E}">
        <p14:creationId xmlns:p14="http://schemas.microsoft.com/office/powerpoint/2010/main" val="1272202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62614" y="1644650"/>
            <a:ext cx="4859240" cy="4170363"/>
          </a:xfrm>
        </p:spPr>
        <p:txBody>
          <a:bodyPr/>
          <a:lstStyle/>
          <a:p>
            <a:pPr marL="342900">
              <a:buFontTx/>
              <a:buChar char="-"/>
            </a:pPr>
            <a:r>
              <a:rPr lang="en-GB" sz="2000" dirty="0"/>
              <a:t>Continuous monitoring service and on-demand service</a:t>
            </a:r>
          </a:p>
          <a:p>
            <a:pPr marL="342900">
              <a:buFontTx/>
              <a:buChar char="-"/>
            </a:pPr>
            <a:r>
              <a:rPr lang="en-GB" sz="2000" dirty="0"/>
              <a:t>Training dataset for the on-demand delineation service was produced using CEMS annotations </a:t>
            </a:r>
            <a:r>
              <a:rPr lang="en-GB" sz="2000" dirty="0">
                <a:hlinkClick r:id="rId3"/>
              </a:rPr>
              <a:t>https://doi.org/10.57967/hf/2055</a:t>
            </a:r>
            <a:r>
              <a:rPr lang="en-GB" sz="2000" dirty="0"/>
              <a:t> </a:t>
            </a:r>
          </a:p>
          <a:p>
            <a:pPr marL="342900">
              <a:buFontTx/>
              <a:buChar char="-"/>
            </a:pPr>
            <a:r>
              <a:rPr lang="en-GB" sz="2000" dirty="0"/>
              <a:t>Validation on recent activations not yet performed, but planned</a:t>
            </a:r>
          </a:p>
          <a:p>
            <a:pPr marL="342900">
              <a:buFontTx/>
              <a:buChar char="-"/>
            </a:pPr>
            <a:r>
              <a:rPr lang="en-GB" sz="2000" dirty="0"/>
              <a:t>In the image: Post event Sentinel-1 relative to the activation EMSR561 Floods in Malawi and the relative output of the model. In blue, existing water, in cyan flooded areas</a:t>
            </a:r>
          </a:p>
          <a:p>
            <a:endParaRPr lang="en-GB" dirty="0"/>
          </a:p>
        </p:txBody>
      </p:sp>
      <p:sp>
        <p:nvSpPr>
          <p:cNvPr id="3" name="Title 2"/>
          <p:cNvSpPr>
            <a:spLocks noGrp="1"/>
          </p:cNvSpPr>
          <p:nvPr>
            <p:ph type="title"/>
          </p:nvPr>
        </p:nvSpPr>
        <p:spPr/>
        <p:txBody>
          <a:bodyPr/>
          <a:lstStyle/>
          <a:p>
            <a:r>
              <a:rPr lang="en-GB" sz="3000">
                <a:solidFill>
                  <a:srgbClr val="F65058"/>
                </a:solidFill>
                <a:latin typeface="Georgia"/>
                <a:ea typeface="+mn-lt"/>
                <a:cs typeface="+mn-lt"/>
              </a:rPr>
              <a:t>Flood mapping</a:t>
            </a:r>
          </a:p>
        </p:txBody>
      </p:sp>
      <p:pic>
        <p:nvPicPr>
          <p:cNvPr id="8" name="Segnaposto immagine 7" descr="Immagine che contiene mappa&#10;&#10;Descrizione generata automaticamente">
            <a:extLst>
              <a:ext uri="{FF2B5EF4-FFF2-40B4-BE49-F238E27FC236}">
                <a16:creationId xmlns:a16="http://schemas.microsoft.com/office/drawing/2014/main" id="{94D68E3F-8A1E-8BBF-F6DF-B36DFBF62939}"/>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19489" b="19489"/>
          <a:stretch>
            <a:fillRect/>
          </a:stretch>
        </p:blipFill>
        <p:spPr>
          <a:xfrm>
            <a:off x="947615" y="977943"/>
            <a:ext cx="4859240" cy="5509235"/>
          </a:xfrm>
          <a:ln>
            <a:noFill/>
          </a:ln>
        </p:spPr>
      </p:pic>
    </p:spTree>
    <p:extLst>
      <p:ext uri="{BB962C8B-B14F-4D97-AF65-F5344CB8AC3E}">
        <p14:creationId xmlns:p14="http://schemas.microsoft.com/office/powerpoint/2010/main" val="1160021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6D118-A477-1CD6-B4A2-CCCB72192321}"/>
            </a:ext>
          </a:extLst>
        </p:cNvPr>
        <p:cNvGrpSpPr/>
        <p:nvPr/>
      </p:nvGrpSpPr>
      <p:grpSpPr>
        <a:xfrm>
          <a:off x="0" y="0"/>
          <a:ext cx="0" cy="0"/>
          <a:chOff x="0" y="0"/>
          <a:chExt cx="0" cy="0"/>
        </a:xfrm>
      </p:grpSpPr>
      <p:sp>
        <p:nvSpPr>
          <p:cNvPr id="2" name="CasellaDiTesto 2">
            <a:extLst>
              <a:ext uri="{FF2B5EF4-FFF2-40B4-BE49-F238E27FC236}">
                <a16:creationId xmlns:a16="http://schemas.microsoft.com/office/drawing/2014/main" id="{A83F0E70-81A8-108B-6397-7B6379BDD917}"/>
              </a:ext>
            </a:extLst>
          </p:cNvPr>
          <p:cNvSpPr txBox="1"/>
          <p:nvPr/>
        </p:nvSpPr>
        <p:spPr>
          <a:xfrm>
            <a:off x="232833" y="1552220"/>
            <a:ext cx="5649031"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it-IT" sz="3000" err="1">
                <a:solidFill>
                  <a:srgbClr val="F65058"/>
                </a:solidFill>
                <a:latin typeface="Georgia"/>
                <a:ea typeface="+mn-lt"/>
                <a:cs typeface="+mn-lt"/>
              </a:rPr>
              <a:t>What</a:t>
            </a:r>
            <a:r>
              <a:rPr lang="it-IT" sz="3000">
                <a:solidFill>
                  <a:srgbClr val="F65058"/>
                </a:solidFill>
                <a:latin typeface="Georgia"/>
                <a:ea typeface="+mn-lt"/>
                <a:cs typeface="+mn-lt"/>
              </a:rPr>
              <a:t> </a:t>
            </a:r>
            <a:r>
              <a:rPr lang="it-IT" sz="3000" err="1">
                <a:solidFill>
                  <a:srgbClr val="F65058"/>
                </a:solidFill>
                <a:latin typeface="Georgia"/>
                <a:ea typeface="+mn-lt"/>
                <a:cs typeface="+mn-lt"/>
              </a:rPr>
              <a:t>is</a:t>
            </a:r>
            <a:r>
              <a:rPr lang="it-IT" sz="3000">
                <a:solidFill>
                  <a:srgbClr val="F65058"/>
                </a:solidFill>
                <a:latin typeface="Georgia"/>
                <a:ea typeface="+mn-lt"/>
                <a:cs typeface="+mn-lt"/>
              </a:rPr>
              <a:t> </a:t>
            </a:r>
            <a:r>
              <a:rPr lang="it-IT" sz="3000" err="1">
                <a:solidFill>
                  <a:srgbClr val="F65058"/>
                </a:solidFill>
                <a:latin typeface="Georgia"/>
                <a:ea typeface="+mn-lt"/>
                <a:cs typeface="+mn-lt"/>
              </a:rPr>
              <a:t>next</a:t>
            </a:r>
            <a:r>
              <a:rPr lang="it-IT" sz="3000">
                <a:solidFill>
                  <a:srgbClr val="F65058"/>
                </a:solidFill>
                <a:latin typeface="Georgia"/>
                <a:ea typeface="+mn-lt"/>
                <a:cs typeface="+mn-lt"/>
              </a:rPr>
              <a:t>?</a:t>
            </a:r>
            <a:endParaRPr lang="it-IT">
              <a:solidFill>
                <a:srgbClr val="F65058"/>
              </a:solidFill>
              <a:cs typeface="Calibri"/>
            </a:endParaRPr>
          </a:p>
        </p:txBody>
      </p:sp>
      <p:sp>
        <p:nvSpPr>
          <p:cNvPr id="3" name="CasellaDiTesto 18">
            <a:extLst>
              <a:ext uri="{FF2B5EF4-FFF2-40B4-BE49-F238E27FC236}">
                <a16:creationId xmlns:a16="http://schemas.microsoft.com/office/drawing/2014/main" id="{48DAE019-0D09-905B-3566-9A4F743FED6A}"/>
              </a:ext>
            </a:extLst>
          </p:cNvPr>
          <p:cNvSpPr txBox="1"/>
          <p:nvPr/>
        </p:nvSpPr>
        <p:spPr>
          <a:xfrm>
            <a:off x="232832" y="2923156"/>
            <a:ext cx="9771779"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000">
                <a:solidFill>
                  <a:schemeClr val="bg1"/>
                </a:solidFill>
                <a:latin typeface="Arial"/>
                <a:ea typeface="+mn-lt"/>
                <a:cs typeface="+mn-lt"/>
              </a:rPr>
              <a:t>All the modules of the OVERWATCH system have been developed, and are being refined and/or validated</a:t>
            </a:r>
          </a:p>
          <a:p>
            <a:endParaRPr lang="en-US" sz="2400">
              <a:solidFill>
                <a:schemeClr val="bg1"/>
              </a:solidFill>
              <a:latin typeface="Arial"/>
              <a:ea typeface="+mn-lt"/>
              <a:cs typeface="+mn-lt"/>
            </a:endParaRPr>
          </a:p>
          <a:p>
            <a:pPr marL="285750" indent="-285750">
              <a:buFont typeface="Arial" panose="020B0604020202020204" pitchFamily="34" charset="0"/>
              <a:buChar char="•"/>
            </a:pPr>
            <a:r>
              <a:rPr lang="en-US" sz="2000">
                <a:solidFill>
                  <a:schemeClr val="bg1"/>
                </a:solidFill>
                <a:latin typeface="Arial"/>
                <a:ea typeface="+mn-lt"/>
                <a:cs typeface="+mn-lt"/>
              </a:rPr>
              <a:t>System integration to link all the modules together is undergoing, as well as an iterative fine-tuning</a:t>
            </a:r>
          </a:p>
          <a:p>
            <a:endParaRPr lang="en-US" sz="2000">
              <a:solidFill>
                <a:schemeClr val="bg1"/>
              </a:solidFill>
              <a:latin typeface="Arial"/>
              <a:ea typeface="+mn-lt"/>
              <a:cs typeface="+mn-lt"/>
            </a:endParaRPr>
          </a:p>
          <a:p>
            <a:pPr marL="285750" indent="-285750">
              <a:buFont typeface="Arial" panose="020B0604020202020204" pitchFamily="34" charset="0"/>
              <a:buChar char="•"/>
            </a:pPr>
            <a:r>
              <a:rPr lang="en-US" sz="2000">
                <a:solidFill>
                  <a:schemeClr val="bg1"/>
                </a:solidFill>
                <a:latin typeface="Arial"/>
                <a:ea typeface="+mn-lt"/>
                <a:cs typeface="+mn-lt"/>
              </a:rPr>
              <a:t>We are collecting usability feedback from end users</a:t>
            </a:r>
          </a:p>
          <a:p>
            <a:endParaRPr lang="en-US" sz="2000">
              <a:solidFill>
                <a:schemeClr val="bg1"/>
              </a:solidFill>
              <a:latin typeface="Arial"/>
              <a:ea typeface="+mn-lt"/>
              <a:cs typeface="+mn-lt"/>
            </a:endParaRPr>
          </a:p>
          <a:p>
            <a:pPr marL="285750" indent="-285750">
              <a:buFont typeface="Arial" panose="020B0604020202020204" pitchFamily="34" charset="0"/>
              <a:buChar char="•"/>
            </a:pPr>
            <a:r>
              <a:rPr lang="en-US" sz="2000">
                <a:solidFill>
                  <a:schemeClr val="bg1"/>
                </a:solidFill>
                <a:latin typeface="Arial"/>
                <a:ea typeface="+mn-lt"/>
                <a:cs typeface="+mn-lt"/>
              </a:rPr>
              <a:t>Most importantly, two demonstration events are planned to be hosted in Poland and Portugal, which are the use case countries. The demonstrators will be pivotal to detect potential criticalities and to test out the system in a real environment</a:t>
            </a:r>
          </a:p>
        </p:txBody>
      </p:sp>
    </p:spTree>
    <p:extLst>
      <p:ext uri="{BB962C8B-B14F-4D97-AF65-F5344CB8AC3E}">
        <p14:creationId xmlns:p14="http://schemas.microsoft.com/office/powerpoint/2010/main" val="2130015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F056997E-88DD-91E6-CF77-0B773F54BFE6}"/>
              </a:ext>
            </a:extLst>
          </p:cNvPr>
          <p:cNvSpPr/>
          <p:nvPr/>
        </p:nvSpPr>
        <p:spPr>
          <a:xfrm>
            <a:off x="0" y="0"/>
            <a:ext cx="12191999" cy="98777"/>
          </a:xfrm>
          <a:prstGeom prst="rect">
            <a:avLst/>
          </a:prstGeom>
          <a:solidFill>
            <a:srgbClr val="F6505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it-IT">
              <a:cs typeface="Calibri"/>
            </a:endParaRPr>
          </a:p>
        </p:txBody>
      </p:sp>
      <p:sp>
        <p:nvSpPr>
          <p:cNvPr id="3" name="CasellaDiTesto 2">
            <a:extLst>
              <a:ext uri="{FF2B5EF4-FFF2-40B4-BE49-F238E27FC236}">
                <a16:creationId xmlns:a16="http://schemas.microsoft.com/office/drawing/2014/main" id="{B4F50911-B98D-81D9-6357-889758BEF247}"/>
              </a:ext>
            </a:extLst>
          </p:cNvPr>
          <p:cNvSpPr txBox="1"/>
          <p:nvPr/>
        </p:nvSpPr>
        <p:spPr>
          <a:xfrm>
            <a:off x="232833" y="1552220"/>
            <a:ext cx="5649031"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GB" sz="3000">
                <a:solidFill>
                  <a:srgbClr val="F65058"/>
                </a:solidFill>
                <a:latin typeface="Georgia"/>
                <a:ea typeface="+mn-lt"/>
                <a:cs typeface="+mn-lt"/>
              </a:rPr>
              <a:t>Keep in touch!</a:t>
            </a:r>
            <a:endParaRPr lang="en-GB" sz="3000">
              <a:solidFill>
                <a:srgbClr val="F65058"/>
              </a:solidFill>
              <a:latin typeface="Georgia"/>
              <a:cs typeface="Calibri"/>
            </a:endParaRPr>
          </a:p>
        </p:txBody>
      </p:sp>
      <p:pic>
        <p:nvPicPr>
          <p:cNvPr id="12" name="Elemento grafico 10">
            <a:extLst>
              <a:ext uri="{FF2B5EF4-FFF2-40B4-BE49-F238E27FC236}">
                <a16:creationId xmlns:a16="http://schemas.microsoft.com/office/drawing/2014/main" id="{854E502C-E6D1-3295-6B35-BCCF62B835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1736" y="498717"/>
            <a:ext cx="1817911" cy="387473"/>
          </a:xfrm>
          <a:prstGeom prst="rect">
            <a:avLst/>
          </a:prstGeom>
        </p:spPr>
      </p:pic>
      <p:pic>
        <p:nvPicPr>
          <p:cNvPr id="15" name="Immagine 17">
            <a:extLst>
              <a:ext uri="{FF2B5EF4-FFF2-40B4-BE49-F238E27FC236}">
                <a16:creationId xmlns:a16="http://schemas.microsoft.com/office/drawing/2014/main" id="{FF9FD7EA-228D-8715-B21C-E183DCC4E845}"/>
              </a:ext>
            </a:extLst>
          </p:cNvPr>
          <p:cNvPicPr>
            <a:picLocks noChangeAspect="1"/>
          </p:cNvPicPr>
          <p:nvPr/>
        </p:nvPicPr>
        <p:blipFill>
          <a:blip r:embed="rId5"/>
          <a:stretch>
            <a:fillRect/>
          </a:stretch>
        </p:blipFill>
        <p:spPr>
          <a:xfrm>
            <a:off x="3521401" y="1196265"/>
            <a:ext cx="1249439" cy="401538"/>
          </a:xfrm>
          <a:prstGeom prst="rect">
            <a:avLst/>
          </a:prstGeom>
        </p:spPr>
      </p:pic>
      <p:pic>
        <p:nvPicPr>
          <p:cNvPr id="18" name="Immagine 18">
            <a:extLst>
              <a:ext uri="{FF2B5EF4-FFF2-40B4-BE49-F238E27FC236}">
                <a16:creationId xmlns:a16="http://schemas.microsoft.com/office/drawing/2014/main" id="{520F2046-1D00-14A7-0D8B-D754D7A80832}"/>
              </a:ext>
            </a:extLst>
          </p:cNvPr>
          <p:cNvPicPr>
            <a:picLocks noChangeAspect="1"/>
          </p:cNvPicPr>
          <p:nvPr/>
        </p:nvPicPr>
        <p:blipFill>
          <a:blip r:embed="rId6"/>
          <a:stretch>
            <a:fillRect/>
          </a:stretch>
        </p:blipFill>
        <p:spPr>
          <a:xfrm>
            <a:off x="5226973" y="1315224"/>
            <a:ext cx="765630" cy="351488"/>
          </a:xfrm>
          <a:prstGeom prst="rect">
            <a:avLst/>
          </a:prstGeom>
        </p:spPr>
      </p:pic>
      <p:pic>
        <p:nvPicPr>
          <p:cNvPr id="19" name="Immagine 19">
            <a:extLst>
              <a:ext uri="{FF2B5EF4-FFF2-40B4-BE49-F238E27FC236}">
                <a16:creationId xmlns:a16="http://schemas.microsoft.com/office/drawing/2014/main" id="{FF71B93A-C6D7-FDC4-4C53-16C101AD299C}"/>
              </a:ext>
            </a:extLst>
          </p:cNvPr>
          <p:cNvPicPr>
            <a:picLocks noChangeAspect="1"/>
          </p:cNvPicPr>
          <p:nvPr/>
        </p:nvPicPr>
        <p:blipFill>
          <a:blip r:embed="rId7"/>
          <a:stretch>
            <a:fillRect/>
          </a:stretch>
        </p:blipFill>
        <p:spPr>
          <a:xfrm>
            <a:off x="6448736" y="1297353"/>
            <a:ext cx="457201" cy="435756"/>
          </a:xfrm>
          <a:prstGeom prst="rect">
            <a:avLst/>
          </a:prstGeom>
        </p:spPr>
      </p:pic>
      <p:pic>
        <p:nvPicPr>
          <p:cNvPr id="20" name="Immagine 20" descr="Immagine che contiene testo&#10;&#10;Descrizione generata automaticamente">
            <a:extLst>
              <a:ext uri="{FF2B5EF4-FFF2-40B4-BE49-F238E27FC236}">
                <a16:creationId xmlns:a16="http://schemas.microsoft.com/office/drawing/2014/main" id="{5CFB6E5C-A45A-C8A0-FD4C-E302636000E8}"/>
              </a:ext>
            </a:extLst>
          </p:cNvPr>
          <p:cNvPicPr>
            <a:picLocks noChangeAspect="1"/>
          </p:cNvPicPr>
          <p:nvPr/>
        </p:nvPicPr>
        <p:blipFill>
          <a:blip r:embed="rId8"/>
          <a:stretch>
            <a:fillRect/>
          </a:stretch>
        </p:blipFill>
        <p:spPr>
          <a:xfrm>
            <a:off x="7362070" y="1339668"/>
            <a:ext cx="1594152" cy="351125"/>
          </a:xfrm>
          <a:prstGeom prst="rect">
            <a:avLst/>
          </a:prstGeom>
        </p:spPr>
      </p:pic>
      <p:pic>
        <p:nvPicPr>
          <p:cNvPr id="21" name="Immagine 22">
            <a:extLst>
              <a:ext uri="{FF2B5EF4-FFF2-40B4-BE49-F238E27FC236}">
                <a16:creationId xmlns:a16="http://schemas.microsoft.com/office/drawing/2014/main" id="{70F76F7C-54CA-EB46-8E50-AFF4AD9EC196}"/>
              </a:ext>
            </a:extLst>
          </p:cNvPr>
          <p:cNvPicPr>
            <a:picLocks noChangeAspect="1"/>
          </p:cNvPicPr>
          <p:nvPr/>
        </p:nvPicPr>
        <p:blipFill>
          <a:blip r:embed="rId9"/>
          <a:stretch>
            <a:fillRect/>
          </a:stretch>
        </p:blipFill>
        <p:spPr>
          <a:xfrm>
            <a:off x="9412355" y="1377322"/>
            <a:ext cx="1805820" cy="275815"/>
          </a:xfrm>
          <a:prstGeom prst="rect">
            <a:avLst/>
          </a:prstGeom>
        </p:spPr>
      </p:pic>
      <p:pic>
        <p:nvPicPr>
          <p:cNvPr id="24" name="Immagine 25">
            <a:extLst>
              <a:ext uri="{FF2B5EF4-FFF2-40B4-BE49-F238E27FC236}">
                <a16:creationId xmlns:a16="http://schemas.microsoft.com/office/drawing/2014/main" id="{E99A816D-028D-7A60-19F9-35204423D062}"/>
              </a:ext>
            </a:extLst>
          </p:cNvPr>
          <p:cNvPicPr>
            <a:picLocks noChangeAspect="1"/>
          </p:cNvPicPr>
          <p:nvPr/>
        </p:nvPicPr>
        <p:blipFill>
          <a:blip r:embed="rId10"/>
          <a:stretch>
            <a:fillRect/>
          </a:stretch>
        </p:blipFill>
        <p:spPr>
          <a:xfrm>
            <a:off x="5226973" y="2060051"/>
            <a:ext cx="1503439" cy="260871"/>
          </a:xfrm>
          <a:prstGeom prst="rect">
            <a:avLst/>
          </a:prstGeom>
        </p:spPr>
      </p:pic>
      <p:pic>
        <p:nvPicPr>
          <p:cNvPr id="26" name="Immagine 29">
            <a:extLst>
              <a:ext uri="{FF2B5EF4-FFF2-40B4-BE49-F238E27FC236}">
                <a16:creationId xmlns:a16="http://schemas.microsoft.com/office/drawing/2014/main" id="{DEF330B9-C146-FF68-96DC-2AB1D29F0883}"/>
              </a:ext>
            </a:extLst>
          </p:cNvPr>
          <p:cNvPicPr>
            <a:picLocks noChangeAspect="1"/>
          </p:cNvPicPr>
          <p:nvPr/>
        </p:nvPicPr>
        <p:blipFill>
          <a:blip r:embed="rId11"/>
          <a:stretch>
            <a:fillRect/>
          </a:stretch>
        </p:blipFill>
        <p:spPr>
          <a:xfrm>
            <a:off x="7220589" y="2007189"/>
            <a:ext cx="1243391" cy="332684"/>
          </a:xfrm>
          <a:prstGeom prst="rect">
            <a:avLst/>
          </a:prstGeom>
        </p:spPr>
      </p:pic>
      <p:pic>
        <p:nvPicPr>
          <p:cNvPr id="30" name="Immagine 30" descr="Immagine che contiene testo&#10;&#10;Descrizione generata automaticamente">
            <a:extLst>
              <a:ext uri="{FF2B5EF4-FFF2-40B4-BE49-F238E27FC236}">
                <a16:creationId xmlns:a16="http://schemas.microsoft.com/office/drawing/2014/main" id="{D6FA3F48-6291-D5EF-0420-209AF2AE0F8E}"/>
              </a:ext>
            </a:extLst>
          </p:cNvPr>
          <p:cNvPicPr>
            <a:picLocks noChangeAspect="1"/>
          </p:cNvPicPr>
          <p:nvPr/>
        </p:nvPicPr>
        <p:blipFill>
          <a:blip r:embed="rId12"/>
          <a:stretch>
            <a:fillRect/>
          </a:stretch>
        </p:blipFill>
        <p:spPr>
          <a:xfrm>
            <a:off x="8808802" y="1983368"/>
            <a:ext cx="1207106" cy="356505"/>
          </a:xfrm>
          <a:prstGeom prst="rect">
            <a:avLst/>
          </a:prstGeom>
        </p:spPr>
      </p:pic>
      <p:pic>
        <p:nvPicPr>
          <p:cNvPr id="31" name="Immagine 31">
            <a:extLst>
              <a:ext uri="{FF2B5EF4-FFF2-40B4-BE49-F238E27FC236}">
                <a16:creationId xmlns:a16="http://schemas.microsoft.com/office/drawing/2014/main" id="{06CD4C1D-59BA-1CC4-4927-0EE511D850FD}"/>
              </a:ext>
            </a:extLst>
          </p:cNvPr>
          <p:cNvPicPr>
            <a:picLocks noChangeAspect="1"/>
          </p:cNvPicPr>
          <p:nvPr/>
        </p:nvPicPr>
        <p:blipFill>
          <a:blip r:embed="rId13"/>
          <a:stretch>
            <a:fillRect/>
          </a:stretch>
        </p:blipFill>
        <p:spPr>
          <a:xfrm>
            <a:off x="10360730" y="1987524"/>
            <a:ext cx="1358297" cy="274580"/>
          </a:xfrm>
          <a:prstGeom prst="rect">
            <a:avLst/>
          </a:prstGeom>
        </p:spPr>
      </p:pic>
      <p:pic>
        <p:nvPicPr>
          <p:cNvPr id="32" name="Immagine 32">
            <a:extLst>
              <a:ext uri="{FF2B5EF4-FFF2-40B4-BE49-F238E27FC236}">
                <a16:creationId xmlns:a16="http://schemas.microsoft.com/office/drawing/2014/main" id="{7A0F111F-0F88-8B6E-486E-2F3515833A4F}"/>
              </a:ext>
            </a:extLst>
          </p:cNvPr>
          <p:cNvPicPr>
            <a:picLocks noChangeAspect="1"/>
          </p:cNvPicPr>
          <p:nvPr/>
        </p:nvPicPr>
        <p:blipFill>
          <a:blip r:embed="rId14"/>
          <a:stretch>
            <a:fillRect/>
          </a:stretch>
        </p:blipFill>
        <p:spPr>
          <a:xfrm>
            <a:off x="3409520" y="2012470"/>
            <a:ext cx="1473200" cy="271823"/>
          </a:xfrm>
          <a:prstGeom prst="rect">
            <a:avLst/>
          </a:prstGeom>
        </p:spPr>
      </p:pic>
      <p:sp>
        <p:nvSpPr>
          <p:cNvPr id="4" name="TextBox 1">
            <a:extLst>
              <a:ext uri="{FF2B5EF4-FFF2-40B4-BE49-F238E27FC236}">
                <a16:creationId xmlns:a16="http://schemas.microsoft.com/office/drawing/2014/main" id="{A2AA6DBF-8541-224B-5D59-017464379835}"/>
              </a:ext>
            </a:extLst>
          </p:cNvPr>
          <p:cNvSpPr txBox="1"/>
          <p:nvPr/>
        </p:nvSpPr>
        <p:spPr>
          <a:xfrm>
            <a:off x="232833" y="2607915"/>
            <a:ext cx="7726019" cy="2477601"/>
          </a:xfrm>
          <a:prstGeom prst="rect">
            <a:avLst/>
          </a:prstGeom>
          <a:noFill/>
        </p:spPr>
        <p:txBody>
          <a:bodyPr wrap="square" rtlCol="0">
            <a:spAutoFit/>
          </a:bodyPr>
          <a:lstStyle/>
          <a:p>
            <a:pPr>
              <a:spcBef>
                <a:spcPts val="1800"/>
              </a:spcBef>
              <a:buClr>
                <a:schemeClr val="accent5"/>
              </a:buClr>
              <a:tabLst>
                <a:tab pos="542925" algn="l"/>
              </a:tabLst>
            </a:pPr>
            <a:r>
              <a:rPr lang="en-GB" sz="1900"/>
              <a:t>	</a:t>
            </a:r>
            <a:r>
              <a:rPr lang="en-GB" sz="1900">
                <a:hlinkClick r:id="rId15"/>
              </a:rPr>
              <a:t>https://overwatchproject.eu/en/</a:t>
            </a:r>
            <a:r>
              <a:rPr lang="en-GB" sz="1900"/>
              <a:t> 	</a:t>
            </a:r>
          </a:p>
          <a:p>
            <a:pPr>
              <a:spcBef>
                <a:spcPts val="1800"/>
              </a:spcBef>
              <a:buClr>
                <a:schemeClr val="accent5"/>
              </a:buClr>
              <a:tabLst>
                <a:tab pos="542925" algn="l"/>
              </a:tabLst>
            </a:pPr>
            <a:r>
              <a:rPr lang="en-GB" sz="1900"/>
              <a:t>	</a:t>
            </a:r>
            <a:r>
              <a:rPr lang="en-GB" sz="1900">
                <a:hlinkClick r:id="rId16"/>
              </a:rPr>
              <a:t>https://x.com/Overwatch_EU</a:t>
            </a:r>
            <a:endParaRPr lang="en-GB" sz="1900"/>
          </a:p>
          <a:p>
            <a:pPr>
              <a:spcBef>
                <a:spcPts val="1800"/>
              </a:spcBef>
              <a:buClr>
                <a:schemeClr val="accent5"/>
              </a:buClr>
              <a:tabLst>
                <a:tab pos="542925" algn="l"/>
              </a:tabLst>
            </a:pPr>
            <a:r>
              <a:rPr lang="en-GB" sz="1900" noProof="0"/>
              <a:t>	</a:t>
            </a:r>
            <a:r>
              <a:rPr lang="en-GB" sz="1900" noProof="0">
                <a:hlinkClick r:id="rId17"/>
              </a:rPr>
              <a:t>https://www.linkedin.com/company/overwatch-project/</a:t>
            </a:r>
            <a:endParaRPr lang="en-GB" sz="1900" noProof="0"/>
          </a:p>
          <a:p>
            <a:pPr>
              <a:spcBef>
                <a:spcPts val="1800"/>
              </a:spcBef>
              <a:buClr>
                <a:schemeClr val="accent5"/>
              </a:buClr>
              <a:tabLst>
                <a:tab pos="542925" algn="l"/>
              </a:tabLst>
            </a:pPr>
            <a:r>
              <a:rPr lang="en-GB" sz="1900" b="1"/>
              <a:t>	</a:t>
            </a:r>
            <a:r>
              <a:rPr lang="en-GB" sz="1900">
                <a:hlinkClick r:id="rId18"/>
              </a:rPr>
              <a:t>https://www.facebook.com/profile.php?id=100090566534903</a:t>
            </a:r>
            <a:endParaRPr lang="en-GB" sz="1900"/>
          </a:p>
          <a:p>
            <a:pPr>
              <a:spcBef>
                <a:spcPts val="1800"/>
              </a:spcBef>
              <a:buClr>
                <a:schemeClr val="accent5"/>
              </a:buClr>
              <a:tabLst>
                <a:tab pos="542925" algn="l"/>
              </a:tabLst>
            </a:pPr>
            <a:r>
              <a:rPr lang="en-GB" sz="1900" noProof="0"/>
              <a:t>	</a:t>
            </a:r>
            <a:r>
              <a:rPr lang="en-GB" sz="1900" noProof="0">
                <a:hlinkClick r:id="rId19"/>
              </a:rPr>
              <a:t>https://www.youtube.com/channel/UCAPx-h04IGpstPHbpg3uibw</a:t>
            </a:r>
            <a:endParaRPr lang="en-GB" sz="1900" noProof="0"/>
          </a:p>
        </p:txBody>
      </p:sp>
      <p:pic>
        <p:nvPicPr>
          <p:cNvPr id="6" name="Picture 4">
            <a:extLst>
              <a:ext uri="{FF2B5EF4-FFF2-40B4-BE49-F238E27FC236}">
                <a16:creationId xmlns:a16="http://schemas.microsoft.com/office/drawing/2014/main" id="{C37F95A9-F7FF-3E09-76FD-85380A41A87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23176" y="3115499"/>
            <a:ext cx="404495" cy="404495"/>
          </a:xfrm>
          <a:prstGeom prst="rect">
            <a:avLst/>
          </a:prstGeom>
        </p:spPr>
      </p:pic>
      <p:pic>
        <p:nvPicPr>
          <p:cNvPr id="7" name="Picture 5">
            <a:extLst>
              <a:ext uri="{FF2B5EF4-FFF2-40B4-BE49-F238E27FC236}">
                <a16:creationId xmlns:a16="http://schemas.microsoft.com/office/drawing/2014/main" id="{573D9F5E-86D8-D9D2-CAB7-1417AD0EC109}"/>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66708" y="2530756"/>
            <a:ext cx="516135" cy="516135"/>
          </a:xfrm>
          <a:prstGeom prst="rect">
            <a:avLst/>
          </a:prstGeom>
        </p:spPr>
      </p:pic>
      <p:pic>
        <p:nvPicPr>
          <p:cNvPr id="8" name="Elemento grafico 7">
            <a:extLst>
              <a:ext uri="{FF2B5EF4-FFF2-40B4-BE49-F238E27FC236}">
                <a16:creationId xmlns:a16="http://schemas.microsoft.com/office/drawing/2014/main" id="{E7160A5B-EDB4-1B09-3A12-C1BEFBE8ADE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23176" y="4167906"/>
            <a:ext cx="403200" cy="403200"/>
          </a:xfrm>
          <a:prstGeom prst="rect">
            <a:avLst/>
          </a:prstGeom>
        </p:spPr>
      </p:pic>
      <p:pic>
        <p:nvPicPr>
          <p:cNvPr id="9" name="Elemento grafico 8">
            <a:extLst>
              <a:ext uri="{FF2B5EF4-FFF2-40B4-BE49-F238E27FC236}">
                <a16:creationId xmlns:a16="http://schemas.microsoft.com/office/drawing/2014/main" id="{BCB77D9E-DD55-6816-B04B-3665D78985A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23176" y="3634347"/>
            <a:ext cx="403200" cy="403200"/>
          </a:xfrm>
          <a:prstGeom prst="rect">
            <a:avLst/>
          </a:prstGeom>
        </p:spPr>
      </p:pic>
      <p:pic>
        <p:nvPicPr>
          <p:cNvPr id="10" name="Elemento grafico 9">
            <a:extLst>
              <a:ext uri="{FF2B5EF4-FFF2-40B4-BE49-F238E27FC236}">
                <a16:creationId xmlns:a16="http://schemas.microsoft.com/office/drawing/2014/main" id="{188DD2FB-EA5B-CFDD-0ABF-67384067F4A9}"/>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23176" y="4670484"/>
            <a:ext cx="403200" cy="403200"/>
          </a:xfrm>
          <a:prstGeom prst="rect">
            <a:avLst/>
          </a:prstGeom>
        </p:spPr>
      </p:pic>
    </p:spTree>
    <p:extLst>
      <p:ext uri="{BB962C8B-B14F-4D97-AF65-F5344CB8AC3E}">
        <p14:creationId xmlns:p14="http://schemas.microsoft.com/office/powerpoint/2010/main" val="4188978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0D8BE5E3-30A3-F5E9-0225-C2D8DEEB4AB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615" b="615"/>
          <a:stretch>
            <a:fillRect/>
          </a:stretch>
        </p:blipFill>
        <p:spPr/>
      </p:pic>
      <p:sp>
        <p:nvSpPr>
          <p:cNvPr id="5" name="Rettangolo 4">
            <a:extLst>
              <a:ext uri="{FF2B5EF4-FFF2-40B4-BE49-F238E27FC236}">
                <a16:creationId xmlns:a16="http://schemas.microsoft.com/office/drawing/2014/main" id="{F056997E-88DD-91E6-CF77-0B773F54BFE6}"/>
              </a:ext>
            </a:extLst>
          </p:cNvPr>
          <p:cNvSpPr/>
          <p:nvPr/>
        </p:nvSpPr>
        <p:spPr>
          <a:xfrm>
            <a:off x="0" y="0"/>
            <a:ext cx="12191999" cy="98777"/>
          </a:xfrm>
          <a:prstGeom prst="rect">
            <a:avLst/>
          </a:prstGeom>
          <a:solidFill>
            <a:srgbClr val="F6505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it-IT">
              <a:cs typeface="Calibri"/>
            </a:endParaRPr>
          </a:p>
        </p:txBody>
      </p:sp>
      <p:sp>
        <p:nvSpPr>
          <p:cNvPr id="10" name="CasellaDiTesto 9">
            <a:extLst>
              <a:ext uri="{FF2B5EF4-FFF2-40B4-BE49-F238E27FC236}">
                <a16:creationId xmlns:a16="http://schemas.microsoft.com/office/drawing/2014/main" id="{019B9EDC-4241-D13B-4D70-E843446E5CFA}"/>
              </a:ext>
            </a:extLst>
          </p:cNvPr>
          <p:cNvSpPr txBox="1"/>
          <p:nvPr/>
        </p:nvSpPr>
        <p:spPr>
          <a:xfrm>
            <a:off x="232833" y="2681109"/>
            <a:ext cx="5522030"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Arial"/>
                <a:ea typeface="+mn-lt"/>
                <a:cs typeface="+mn-lt"/>
              </a:rPr>
              <a:t>The OVERWATCH project seeks to develop an integrated holographic crisis management system to enhance communication, information gathering and coordination among disaster response teams.</a:t>
            </a:r>
          </a:p>
          <a:p>
            <a:endParaRPr lang="en-US" sz="1600">
              <a:latin typeface="Arial"/>
              <a:ea typeface="+mn-lt"/>
              <a:cs typeface="+mn-lt"/>
            </a:endParaRPr>
          </a:p>
          <a:p>
            <a:r>
              <a:rPr lang="en-US" sz="1600">
                <a:latin typeface="Arial"/>
                <a:ea typeface="+mn-lt"/>
                <a:cs typeface="+mn-lt"/>
              </a:rPr>
              <a:t>Several key technologies are involved: earth observation data, drones, artificial intelligence and augmented reality.</a:t>
            </a:r>
          </a:p>
          <a:p>
            <a:endParaRPr lang="en-US" sz="1600">
              <a:latin typeface="Arial"/>
              <a:ea typeface="+mn-lt"/>
              <a:cs typeface="+mn-lt"/>
            </a:endParaRPr>
          </a:p>
          <a:p>
            <a:r>
              <a:rPr lang="en-US" sz="1600">
                <a:latin typeface="Arial"/>
                <a:ea typeface="+mn-lt"/>
                <a:cs typeface="+mn-lt"/>
              </a:rPr>
              <a:t>The project continuously involves stakeholders, and at the end of the project the OVERWATCH technologies will be tested and validated on the field,  through two demonstrators.</a:t>
            </a:r>
          </a:p>
          <a:p>
            <a:r>
              <a:rPr lang="en-GB" sz="1600">
                <a:latin typeface="Arial"/>
                <a:ea typeface="+mn-lt"/>
                <a:cs typeface="+mn-lt"/>
              </a:rPr>
              <a:t>. </a:t>
            </a:r>
            <a:endParaRPr lang="en-GB" sz="1600">
              <a:latin typeface="Arial"/>
              <a:cs typeface="Arial"/>
            </a:endParaRPr>
          </a:p>
        </p:txBody>
      </p:sp>
      <p:pic>
        <p:nvPicPr>
          <p:cNvPr id="4" name="Elemento grafico 10">
            <a:extLst>
              <a:ext uri="{FF2B5EF4-FFF2-40B4-BE49-F238E27FC236}">
                <a16:creationId xmlns:a16="http://schemas.microsoft.com/office/drawing/2014/main" id="{181A9333-76A8-5D4D-8D1B-8B8308B16D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1736" y="498717"/>
            <a:ext cx="1817911" cy="387473"/>
          </a:xfrm>
          <a:prstGeom prst="rect">
            <a:avLst/>
          </a:prstGeom>
        </p:spPr>
      </p:pic>
      <p:sp>
        <p:nvSpPr>
          <p:cNvPr id="7" name="CasellaDiTesto 8">
            <a:extLst>
              <a:ext uri="{FF2B5EF4-FFF2-40B4-BE49-F238E27FC236}">
                <a16:creationId xmlns:a16="http://schemas.microsoft.com/office/drawing/2014/main" id="{FF185358-3882-7A4A-9B38-82C4F1DE0424}"/>
              </a:ext>
            </a:extLst>
          </p:cNvPr>
          <p:cNvSpPr txBox="1"/>
          <p:nvPr/>
        </p:nvSpPr>
        <p:spPr>
          <a:xfrm>
            <a:off x="232833" y="1552220"/>
            <a:ext cx="11709752"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GB" sz="3000">
                <a:solidFill>
                  <a:srgbClr val="F65058"/>
                </a:solidFill>
                <a:latin typeface="Georgia"/>
                <a:ea typeface="+mn-lt"/>
                <a:cs typeface="+mn-lt"/>
              </a:rPr>
              <a:t>Aim of the project</a:t>
            </a:r>
          </a:p>
        </p:txBody>
      </p:sp>
    </p:spTree>
    <p:extLst>
      <p:ext uri="{BB962C8B-B14F-4D97-AF65-F5344CB8AC3E}">
        <p14:creationId xmlns:p14="http://schemas.microsoft.com/office/powerpoint/2010/main" val="816005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2">
            <a:extLst>
              <a:ext uri="{FF2B5EF4-FFF2-40B4-BE49-F238E27FC236}">
                <a16:creationId xmlns:a16="http://schemas.microsoft.com/office/drawing/2014/main" id="{E6F09EEC-3E15-6C7A-A297-83CD2A947DDA}"/>
              </a:ext>
            </a:extLst>
          </p:cNvPr>
          <p:cNvSpPr txBox="1"/>
          <p:nvPr/>
        </p:nvSpPr>
        <p:spPr>
          <a:xfrm>
            <a:off x="232833" y="1552220"/>
            <a:ext cx="5649031"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it-IT" sz="3000">
                <a:solidFill>
                  <a:srgbClr val="F65058"/>
                </a:solidFill>
                <a:latin typeface="Georgia"/>
                <a:ea typeface="+mn-lt"/>
                <a:cs typeface="+mn-lt"/>
              </a:rPr>
              <a:t>Project status</a:t>
            </a:r>
            <a:endParaRPr lang="it-IT">
              <a:solidFill>
                <a:srgbClr val="F65058"/>
              </a:solidFill>
              <a:cs typeface="Calibri"/>
            </a:endParaRPr>
          </a:p>
        </p:txBody>
      </p:sp>
      <p:sp>
        <p:nvSpPr>
          <p:cNvPr id="3" name="CasellaDiTesto 18">
            <a:extLst>
              <a:ext uri="{FF2B5EF4-FFF2-40B4-BE49-F238E27FC236}">
                <a16:creationId xmlns:a16="http://schemas.microsoft.com/office/drawing/2014/main" id="{5B202D29-E325-5637-9C3E-E6FCDEBD7F70}"/>
              </a:ext>
            </a:extLst>
          </p:cNvPr>
          <p:cNvSpPr txBox="1"/>
          <p:nvPr/>
        </p:nvSpPr>
        <p:spPr>
          <a:xfrm>
            <a:off x="523438" y="3198872"/>
            <a:ext cx="4713241"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Arial"/>
                <a:ea typeface="+mn-lt"/>
                <a:cs typeface="+mn-lt"/>
              </a:rPr>
              <a:t>Duration: 36 months, currently in M26</a:t>
            </a:r>
          </a:p>
          <a:p>
            <a:endParaRPr lang="en-US" sz="2000" dirty="0">
              <a:solidFill>
                <a:schemeClr val="bg1"/>
              </a:solidFill>
              <a:latin typeface="Arial"/>
              <a:ea typeface="+mn-lt"/>
              <a:cs typeface="+mn-lt"/>
            </a:endParaRPr>
          </a:p>
          <a:p>
            <a:r>
              <a:rPr lang="en-US" sz="2000" dirty="0">
                <a:solidFill>
                  <a:schemeClr val="bg1"/>
                </a:solidFill>
                <a:latin typeface="Arial"/>
                <a:ea typeface="+mn-lt"/>
                <a:cs typeface="+mn-lt"/>
              </a:rPr>
              <a:t>Start date: November 2022</a:t>
            </a:r>
          </a:p>
          <a:p>
            <a:endParaRPr lang="en-US" sz="2000" dirty="0">
              <a:solidFill>
                <a:schemeClr val="bg1"/>
              </a:solidFill>
              <a:latin typeface="Arial"/>
              <a:ea typeface="+mn-lt"/>
              <a:cs typeface="+mn-lt"/>
            </a:endParaRPr>
          </a:p>
          <a:p>
            <a:r>
              <a:rPr lang="en-US" sz="2000" dirty="0">
                <a:solidFill>
                  <a:schemeClr val="bg1"/>
                </a:solidFill>
                <a:latin typeface="Arial"/>
                <a:ea typeface="+mn-lt"/>
                <a:cs typeface="+mn-lt"/>
              </a:rPr>
              <a:t>Consortium: 10 partners from 5 European countries, represented by 5 Industrial/SMEs, 5 Research &amp; Technology </a:t>
            </a:r>
            <a:r>
              <a:rPr lang="en-US" sz="2000" dirty="0" err="1">
                <a:solidFill>
                  <a:schemeClr val="bg1"/>
                </a:solidFill>
                <a:latin typeface="Arial"/>
                <a:ea typeface="+mn-lt"/>
                <a:cs typeface="+mn-lt"/>
              </a:rPr>
              <a:t>Organisations</a:t>
            </a:r>
            <a:r>
              <a:rPr lang="en-US" sz="2000" dirty="0">
                <a:solidFill>
                  <a:schemeClr val="bg1"/>
                </a:solidFill>
                <a:latin typeface="Arial"/>
                <a:ea typeface="+mn-lt"/>
                <a:cs typeface="+mn-lt"/>
              </a:rPr>
              <a:t> (of which 2 are also Public </a:t>
            </a:r>
            <a:r>
              <a:rPr lang="en-US" sz="2000" dirty="0" err="1">
                <a:solidFill>
                  <a:schemeClr val="bg1"/>
                </a:solidFill>
                <a:latin typeface="Arial"/>
                <a:ea typeface="+mn-lt"/>
                <a:cs typeface="+mn-lt"/>
              </a:rPr>
              <a:t>Organisations</a:t>
            </a:r>
            <a:r>
              <a:rPr lang="en-US" sz="2000" dirty="0">
                <a:solidFill>
                  <a:schemeClr val="bg1"/>
                </a:solidFill>
                <a:latin typeface="Arial"/>
                <a:ea typeface="+mn-lt"/>
                <a:cs typeface="+mn-lt"/>
              </a:rPr>
              <a:t>)</a:t>
            </a:r>
          </a:p>
        </p:txBody>
      </p:sp>
      <p:grpSp>
        <p:nvGrpSpPr>
          <p:cNvPr id="4" name="Gruppo 3">
            <a:extLst>
              <a:ext uri="{FF2B5EF4-FFF2-40B4-BE49-F238E27FC236}">
                <a16:creationId xmlns:a16="http://schemas.microsoft.com/office/drawing/2014/main" id="{591E5C0B-1C53-9F69-B397-F0E449B256BB}"/>
              </a:ext>
            </a:extLst>
          </p:cNvPr>
          <p:cNvGrpSpPr/>
          <p:nvPr/>
        </p:nvGrpSpPr>
        <p:grpSpPr>
          <a:xfrm>
            <a:off x="6546692" y="2986384"/>
            <a:ext cx="5004000" cy="3287298"/>
            <a:chOff x="6230615" y="2267156"/>
            <a:chExt cx="5004000" cy="3287298"/>
          </a:xfrm>
        </p:grpSpPr>
        <p:pic>
          <p:nvPicPr>
            <p:cNvPr id="5" name="Picture 2">
              <a:extLst>
                <a:ext uri="{FF2B5EF4-FFF2-40B4-BE49-F238E27FC236}">
                  <a16:creationId xmlns:a16="http://schemas.microsoft.com/office/drawing/2014/main" id="{C0EEDCD4-4630-0CD3-841A-D23D4C180DB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30615" y="2267156"/>
              <a:ext cx="5004000" cy="3287298"/>
            </a:xfrm>
            <a:prstGeom prst="rect">
              <a:avLst/>
            </a:prstGeom>
            <a:solidFill>
              <a:srgbClr val="FFFFFF"/>
            </a:solidFill>
          </p:spPr>
        </p:pic>
        <p:sp>
          <p:nvSpPr>
            <p:cNvPr id="6" name="Rettangolo 5">
              <a:extLst>
                <a:ext uri="{FF2B5EF4-FFF2-40B4-BE49-F238E27FC236}">
                  <a16:creationId xmlns:a16="http://schemas.microsoft.com/office/drawing/2014/main" id="{6E6B63A4-0BC3-46A4-A550-F1CFA45730A7}"/>
                </a:ext>
              </a:extLst>
            </p:cNvPr>
            <p:cNvSpPr/>
            <p:nvPr/>
          </p:nvSpPr>
          <p:spPr>
            <a:xfrm>
              <a:off x="6326449" y="2611531"/>
              <a:ext cx="1180340" cy="218755"/>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C000"/>
                </a:solidFill>
              </a:endParaRPr>
            </a:p>
          </p:txBody>
        </p:sp>
        <p:sp>
          <p:nvSpPr>
            <p:cNvPr id="7" name="Rettangolo 6">
              <a:extLst>
                <a:ext uri="{FF2B5EF4-FFF2-40B4-BE49-F238E27FC236}">
                  <a16:creationId xmlns:a16="http://schemas.microsoft.com/office/drawing/2014/main" id="{D96DBE9D-CBAA-156C-FCD7-DE5A26EA0944}"/>
                </a:ext>
              </a:extLst>
            </p:cNvPr>
            <p:cNvSpPr/>
            <p:nvPr/>
          </p:nvSpPr>
          <p:spPr>
            <a:xfrm>
              <a:off x="6326448" y="3911095"/>
              <a:ext cx="3583905" cy="218755"/>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C000"/>
                </a:solidFill>
              </a:endParaRPr>
            </a:p>
          </p:txBody>
        </p:sp>
        <p:sp>
          <p:nvSpPr>
            <p:cNvPr id="8" name="Rettangolo 7">
              <a:extLst>
                <a:ext uri="{FF2B5EF4-FFF2-40B4-BE49-F238E27FC236}">
                  <a16:creationId xmlns:a16="http://schemas.microsoft.com/office/drawing/2014/main" id="{445EC64C-16E0-D801-3E94-09719305E142}"/>
                </a:ext>
              </a:extLst>
            </p:cNvPr>
            <p:cNvSpPr/>
            <p:nvPr/>
          </p:nvSpPr>
          <p:spPr>
            <a:xfrm>
              <a:off x="6326448" y="4164686"/>
              <a:ext cx="1398056" cy="218755"/>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C000"/>
                </a:solidFill>
              </a:endParaRPr>
            </a:p>
          </p:txBody>
        </p:sp>
        <p:sp>
          <p:nvSpPr>
            <p:cNvPr id="9" name="Rettangolo 8">
              <a:extLst>
                <a:ext uri="{FF2B5EF4-FFF2-40B4-BE49-F238E27FC236}">
                  <a16:creationId xmlns:a16="http://schemas.microsoft.com/office/drawing/2014/main" id="{68AFE6ED-6386-870F-2B36-1248C738F1D3}"/>
                </a:ext>
              </a:extLst>
            </p:cNvPr>
            <p:cNvSpPr/>
            <p:nvPr/>
          </p:nvSpPr>
          <p:spPr>
            <a:xfrm>
              <a:off x="6326448" y="4673285"/>
              <a:ext cx="1180341" cy="218755"/>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C000"/>
                </a:solidFill>
              </a:endParaRPr>
            </a:p>
          </p:txBody>
        </p:sp>
        <p:sp>
          <p:nvSpPr>
            <p:cNvPr id="10" name="Rettangolo 9">
              <a:extLst>
                <a:ext uri="{FF2B5EF4-FFF2-40B4-BE49-F238E27FC236}">
                  <a16:creationId xmlns:a16="http://schemas.microsoft.com/office/drawing/2014/main" id="{87D18C31-0A15-543B-46E2-C6D7834C6114}"/>
                </a:ext>
              </a:extLst>
            </p:cNvPr>
            <p:cNvSpPr/>
            <p:nvPr/>
          </p:nvSpPr>
          <p:spPr>
            <a:xfrm>
              <a:off x="6326447" y="5190593"/>
              <a:ext cx="2199244" cy="218755"/>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C000"/>
                </a:solidFill>
              </a:endParaRPr>
            </a:p>
          </p:txBody>
        </p:sp>
        <p:sp>
          <p:nvSpPr>
            <p:cNvPr id="11" name="Rettangolo 10">
              <a:extLst>
                <a:ext uri="{FF2B5EF4-FFF2-40B4-BE49-F238E27FC236}">
                  <a16:creationId xmlns:a16="http://schemas.microsoft.com/office/drawing/2014/main" id="{592F0175-38E2-59EA-A2DF-C8A0CE773FE2}"/>
                </a:ext>
              </a:extLst>
            </p:cNvPr>
            <p:cNvSpPr/>
            <p:nvPr/>
          </p:nvSpPr>
          <p:spPr>
            <a:xfrm>
              <a:off x="6326446" y="2865122"/>
              <a:ext cx="3583905" cy="492412"/>
            </a:xfrm>
            <a:prstGeom prst="rect">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C000"/>
                </a:solidFill>
              </a:endParaRPr>
            </a:p>
          </p:txBody>
        </p:sp>
        <p:sp>
          <p:nvSpPr>
            <p:cNvPr id="12" name="Rettangolo 11">
              <a:extLst>
                <a:ext uri="{FF2B5EF4-FFF2-40B4-BE49-F238E27FC236}">
                  <a16:creationId xmlns:a16="http://schemas.microsoft.com/office/drawing/2014/main" id="{DC75FB50-4B83-BDBE-351B-C35009DFEB26}"/>
                </a:ext>
              </a:extLst>
            </p:cNvPr>
            <p:cNvSpPr/>
            <p:nvPr/>
          </p:nvSpPr>
          <p:spPr>
            <a:xfrm>
              <a:off x="6322086" y="3392370"/>
              <a:ext cx="2996086" cy="218755"/>
            </a:xfrm>
            <a:prstGeom prst="rect">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C000"/>
                </a:solidFill>
              </a:endParaRPr>
            </a:p>
          </p:txBody>
        </p:sp>
        <p:sp>
          <p:nvSpPr>
            <p:cNvPr id="13" name="Rettangolo 12">
              <a:extLst>
                <a:ext uri="{FF2B5EF4-FFF2-40B4-BE49-F238E27FC236}">
                  <a16:creationId xmlns:a16="http://schemas.microsoft.com/office/drawing/2014/main" id="{FB1EA620-4392-6EA6-3610-69C9DE7B3B7E}"/>
                </a:ext>
              </a:extLst>
            </p:cNvPr>
            <p:cNvSpPr/>
            <p:nvPr/>
          </p:nvSpPr>
          <p:spPr>
            <a:xfrm>
              <a:off x="6335142" y="3649278"/>
              <a:ext cx="805887" cy="218755"/>
            </a:xfrm>
            <a:prstGeom prst="rect">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C000"/>
                </a:solidFill>
              </a:endParaRPr>
            </a:p>
          </p:txBody>
        </p:sp>
        <p:sp>
          <p:nvSpPr>
            <p:cNvPr id="14" name="Rettangolo 13">
              <a:extLst>
                <a:ext uri="{FF2B5EF4-FFF2-40B4-BE49-F238E27FC236}">
                  <a16:creationId xmlns:a16="http://schemas.microsoft.com/office/drawing/2014/main" id="{715F8FBC-344B-818C-2A4F-F419A9F43A9B}"/>
                </a:ext>
              </a:extLst>
            </p:cNvPr>
            <p:cNvSpPr/>
            <p:nvPr/>
          </p:nvSpPr>
          <p:spPr>
            <a:xfrm>
              <a:off x="6335141" y="4418801"/>
              <a:ext cx="875556" cy="218755"/>
            </a:xfrm>
            <a:prstGeom prst="rect">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C000"/>
                </a:solidFill>
              </a:endParaRPr>
            </a:p>
          </p:txBody>
        </p:sp>
        <p:sp>
          <p:nvSpPr>
            <p:cNvPr id="15" name="Rettangolo 14">
              <a:extLst>
                <a:ext uri="{FF2B5EF4-FFF2-40B4-BE49-F238E27FC236}">
                  <a16:creationId xmlns:a16="http://schemas.microsoft.com/office/drawing/2014/main" id="{D05B6C0A-048C-8465-BBBA-C31ABD29402B}"/>
                </a:ext>
              </a:extLst>
            </p:cNvPr>
            <p:cNvSpPr/>
            <p:nvPr/>
          </p:nvSpPr>
          <p:spPr>
            <a:xfrm>
              <a:off x="6322086" y="4936109"/>
              <a:ext cx="818943" cy="218755"/>
            </a:xfrm>
            <a:prstGeom prst="rect">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FFC000"/>
                </a:solidFill>
              </a:endParaRPr>
            </a:p>
          </p:txBody>
        </p:sp>
      </p:grpSp>
    </p:spTree>
    <p:extLst>
      <p:ext uri="{BB962C8B-B14F-4D97-AF65-F5344CB8AC3E}">
        <p14:creationId xmlns:p14="http://schemas.microsoft.com/office/powerpoint/2010/main" val="2911211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CasellaDiTesto 2">
            <a:extLst>
              <a:ext uri="{FF2B5EF4-FFF2-40B4-BE49-F238E27FC236}">
                <a16:creationId xmlns:a16="http://schemas.microsoft.com/office/drawing/2014/main" id="{D1A67BD9-9B32-0EE4-3571-6AFA2EA353E4}"/>
              </a:ext>
            </a:extLst>
          </p:cNvPr>
          <p:cNvSpPr txBox="1"/>
          <p:nvPr/>
        </p:nvSpPr>
        <p:spPr>
          <a:xfrm>
            <a:off x="4128368" y="4522156"/>
            <a:ext cx="4937937" cy="136321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Bef>
                <a:spcPct val="0"/>
              </a:spcBef>
              <a:spcAft>
                <a:spcPts val="600"/>
              </a:spcAft>
            </a:pPr>
            <a:r>
              <a:rPr lang="en-US" sz="4400" kern="1200">
                <a:solidFill>
                  <a:schemeClr val="tx1"/>
                </a:solidFill>
                <a:latin typeface="+mj-lt"/>
                <a:ea typeface="+mj-ea"/>
                <a:cs typeface="+mj-cs"/>
              </a:rPr>
              <a:t>Leveraging technologies</a:t>
            </a:r>
          </a:p>
        </p:txBody>
      </p:sp>
      <p:sp>
        <p:nvSpPr>
          <p:cNvPr id="14" name="Freeform: Shape 16">
            <a:extLst>
              <a:ext uri="{FF2B5EF4-FFF2-40B4-BE49-F238E27FC236}">
                <a16:creationId xmlns:a16="http://schemas.microsoft.com/office/drawing/2014/main" id="{2E2D6188-24E5-426A-BB2A-3FA2D6B9C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8331"/>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8">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20">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22">
            <a:extLst>
              <a:ext uri="{FF2B5EF4-FFF2-40B4-BE49-F238E27FC236}">
                <a16:creationId xmlns:a16="http://schemas.microsoft.com/office/drawing/2014/main" id="{1208BC59-C84F-483F-80CD-FAEC74229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3"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Immagine 9" descr="Immagine che contiene simbolo, Carattere, Elementi grafici, logo&#10;&#10;Descrizione generata automaticamente">
            <a:extLst>
              <a:ext uri="{FF2B5EF4-FFF2-40B4-BE49-F238E27FC236}">
                <a16:creationId xmlns:a16="http://schemas.microsoft.com/office/drawing/2014/main" id="{5EEF7F1D-0192-6670-FC0E-8EE15ACF198B}"/>
              </a:ext>
            </a:extLst>
          </p:cNvPr>
          <p:cNvPicPr>
            <a:picLocks noChangeAspect="1"/>
          </p:cNvPicPr>
          <p:nvPr/>
        </p:nvPicPr>
        <p:blipFill>
          <a:blip r:embed="rId3"/>
          <a:stretch>
            <a:fillRect/>
          </a:stretch>
        </p:blipFill>
        <p:spPr>
          <a:xfrm>
            <a:off x="1888765" y="11497"/>
            <a:ext cx="2694232" cy="1658850"/>
          </a:xfrm>
          <a:prstGeom prst="rect">
            <a:avLst/>
          </a:prstGeom>
        </p:spPr>
      </p:pic>
      <p:sp>
        <p:nvSpPr>
          <p:cNvPr id="20" name="Freeform: Shape 24">
            <a:extLst>
              <a:ext uri="{FF2B5EF4-FFF2-40B4-BE49-F238E27FC236}">
                <a16:creationId xmlns:a16="http://schemas.microsoft.com/office/drawing/2014/main" id="{A1DABD52-05DF-4F31-AFB9-B330D8BE4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25559" y="725908"/>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Oval 26">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Immagine 10" descr="Immagine che contiene schermata, design&#10;&#10;Descrizione generata automaticamente">
            <a:extLst>
              <a:ext uri="{FF2B5EF4-FFF2-40B4-BE49-F238E27FC236}">
                <a16:creationId xmlns:a16="http://schemas.microsoft.com/office/drawing/2014/main" id="{40961079-E568-9C6C-A81E-5EA7C64D0AEF}"/>
              </a:ext>
            </a:extLst>
          </p:cNvPr>
          <p:cNvPicPr>
            <a:picLocks noChangeAspect="1"/>
          </p:cNvPicPr>
          <p:nvPr/>
        </p:nvPicPr>
        <p:blipFill>
          <a:blip r:embed="rId4"/>
          <a:stretch>
            <a:fillRect/>
          </a:stretch>
        </p:blipFill>
        <p:spPr>
          <a:xfrm>
            <a:off x="5737399" y="1433475"/>
            <a:ext cx="2391869" cy="1521171"/>
          </a:xfrm>
          <a:prstGeom prst="rect">
            <a:avLst/>
          </a:prstGeom>
        </p:spPr>
      </p:pic>
      <p:pic>
        <p:nvPicPr>
          <p:cNvPr id="12" name="Immagine 11">
            <a:extLst>
              <a:ext uri="{FF2B5EF4-FFF2-40B4-BE49-F238E27FC236}">
                <a16:creationId xmlns:a16="http://schemas.microsoft.com/office/drawing/2014/main" id="{81BDEFBC-AFA9-60D6-7BB5-54383A640449}"/>
              </a:ext>
            </a:extLst>
          </p:cNvPr>
          <p:cNvPicPr>
            <a:picLocks noChangeAspect="1"/>
          </p:cNvPicPr>
          <p:nvPr/>
        </p:nvPicPr>
        <p:blipFill>
          <a:blip r:embed="rId5"/>
          <a:stretch>
            <a:fillRect/>
          </a:stretch>
        </p:blipFill>
        <p:spPr>
          <a:xfrm>
            <a:off x="17084" y="3754219"/>
            <a:ext cx="3013644" cy="2054058"/>
          </a:xfrm>
          <a:prstGeom prst="rect">
            <a:avLst/>
          </a:prstGeom>
        </p:spPr>
      </p:pic>
      <p:sp>
        <p:nvSpPr>
          <p:cNvPr id="29" name="Freeform: Shape 28">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8E4F04B5-4D4A-4F70-8549-384AF5351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0"/>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Immagine 7" descr="Immagine che contiene testo, schermata, Carattere, design&#10;&#10;Descrizione generata automaticamente">
            <a:extLst>
              <a:ext uri="{FF2B5EF4-FFF2-40B4-BE49-F238E27FC236}">
                <a16:creationId xmlns:a16="http://schemas.microsoft.com/office/drawing/2014/main" id="{E55D4D2C-D26E-85A4-A361-480C9C12566D}"/>
              </a:ext>
            </a:extLst>
          </p:cNvPr>
          <p:cNvPicPr>
            <a:picLocks noChangeAspect="1"/>
          </p:cNvPicPr>
          <p:nvPr/>
        </p:nvPicPr>
        <p:blipFill>
          <a:blip r:embed="rId6"/>
          <a:stretch>
            <a:fillRect/>
          </a:stretch>
        </p:blipFill>
        <p:spPr>
          <a:xfrm>
            <a:off x="9377767" y="733444"/>
            <a:ext cx="2404193" cy="1454601"/>
          </a:xfrm>
          <a:prstGeom prst="rect">
            <a:avLst/>
          </a:prstGeom>
        </p:spPr>
      </p:pic>
      <p:sp>
        <p:nvSpPr>
          <p:cNvPr id="33" name="Freeform: Shape 32">
            <a:extLst>
              <a:ext uri="{FF2B5EF4-FFF2-40B4-BE49-F238E27FC236}">
                <a16:creationId xmlns:a16="http://schemas.microsoft.com/office/drawing/2014/main" id="{0D14DB62-3EB3-452E-89EE-30B0CDB0C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3236"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magine 8" descr="Immagine che contiene Carattere, testo, Elementi grafici, design&#10;&#10;Descrizione generata automaticamente">
            <a:extLst>
              <a:ext uri="{FF2B5EF4-FFF2-40B4-BE49-F238E27FC236}">
                <a16:creationId xmlns:a16="http://schemas.microsoft.com/office/drawing/2014/main" id="{D204FE38-5FF4-9E9C-B14A-E76DEE63F7AD}"/>
              </a:ext>
            </a:extLst>
          </p:cNvPr>
          <p:cNvPicPr>
            <a:picLocks noChangeAspect="1"/>
          </p:cNvPicPr>
          <p:nvPr/>
        </p:nvPicPr>
        <p:blipFill>
          <a:blip r:embed="rId7"/>
          <a:stretch>
            <a:fillRect/>
          </a:stretch>
        </p:blipFill>
        <p:spPr>
          <a:xfrm>
            <a:off x="9565701" y="5039433"/>
            <a:ext cx="2626555" cy="1539784"/>
          </a:xfrm>
          <a:prstGeom prst="rect">
            <a:avLst/>
          </a:prstGeom>
        </p:spPr>
      </p:pic>
    </p:spTree>
    <p:extLst>
      <p:ext uri="{BB962C8B-B14F-4D97-AF65-F5344CB8AC3E}">
        <p14:creationId xmlns:p14="http://schemas.microsoft.com/office/powerpoint/2010/main" val="285014296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597FE-583C-0CEB-BEEE-554442C1724C}"/>
            </a:ext>
          </a:extLst>
        </p:cNvPr>
        <p:cNvGrpSpPr/>
        <p:nvPr/>
      </p:nvGrpSpPr>
      <p:grpSpPr>
        <a:xfrm>
          <a:off x="0" y="0"/>
          <a:ext cx="0" cy="0"/>
          <a:chOff x="0" y="0"/>
          <a:chExt cx="0" cy="0"/>
        </a:xfrm>
      </p:grpSpPr>
      <p:sp>
        <p:nvSpPr>
          <p:cNvPr id="2" name="CasellaDiTesto 2">
            <a:extLst>
              <a:ext uri="{FF2B5EF4-FFF2-40B4-BE49-F238E27FC236}">
                <a16:creationId xmlns:a16="http://schemas.microsoft.com/office/drawing/2014/main" id="{3851D467-7AD1-3F73-EC84-4B6AE0457A1F}"/>
              </a:ext>
            </a:extLst>
          </p:cNvPr>
          <p:cNvSpPr txBox="1"/>
          <p:nvPr/>
        </p:nvSpPr>
        <p:spPr>
          <a:xfrm>
            <a:off x="232833" y="1552220"/>
            <a:ext cx="5649031"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it-IT" sz="3000">
                <a:solidFill>
                  <a:srgbClr val="F65058"/>
                </a:solidFill>
                <a:latin typeface="Georgia"/>
                <a:ea typeface="+mn-lt"/>
                <a:cs typeface="+mn-lt"/>
              </a:rPr>
              <a:t>System concept</a:t>
            </a:r>
            <a:endParaRPr lang="it-IT">
              <a:solidFill>
                <a:srgbClr val="F65058"/>
              </a:solidFill>
              <a:cs typeface="Calibri"/>
            </a:endParaRPr>
          </a:p>
        </p:txBody>
      </p:sp>
      <p:sp>
        <p:nvSpPr>
          <p:cNvPr id="3" name="CasellaDiTesto 18">
            <a:extLst>
              <a:ext uri="{FF2B5EF4-FFF2-40B4-BE49-F238E27FC236}">
                <a16:creationId xmlns:a16="http://schemas.microsoft.com/office/drawing/2014/main" id="{D0F5D9AB-DCF4-F902-018B-8288807ADBA4}"/>
              </a:ext>
            </a:extLst>
          </p:cNvPr>
          <p:cNvSpPr txBox="1"/>
          <p:nvPr/>
        </p:nvSpPr>
        <p:spPr>
          <a:xfrm>
            <a:off x="232833" y="2918903"/>
            <a:ext cx="4520643"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Arial"/>
                <a:ea typeface="+mn-lt"/>
                <a:cs typeface="+mn-lt"/>
              </a:rPr>
              <a:t>The system is divided in two sections: the services and the platform.</a:t>
            </a:r>
          </a:p>
          <a:p>
            <a:endParaRPr lang="en-US">
              <a:solidFill>
                <a:schemeClr val="bg1"/>
              </a:solidFill>
              <a:latin typeface="Arial"/>
              <a:ea typeface="+mn-lt"/>
              <a:cs typeface="+mn-lt"/>
            </a:endParaRPr>
          </a:p>
          <a:p>
            <a:r>
              <a:rPr lang="en-US">
                <a:solidFill>
                  <a:schemeClr val="bg1"/>
                </a:solidFill>
                <a:latin typeface="Arial"/>
                <a:ea typeface="+mn-lt"/>
                <a:cs typeface="+mn-lt"/>
              </a:rPr>
              <a:t>The service layer provides useful data based on earth observation data, drone acquisitions and/or legacy systems, as well as mission management modules.</a:t>
            </a:r>
          </a:p>
          <a:p>
            <a:endParaRPr lang="en-US">
              <a:solidFill>
                <a:schemeClr val="bg1"/>
              </a:solidFill>
              <a:latin typeface="Arial"/>
              <a:ea typeface="+mn-lt"/>
              <a:cs typeface="+mn-lt"/>
            </a:endParaRPr>
          </a:p>
          <a:p>
            <a:r>
              <a:rPr lang="en-US">
                <a:solidFill>
                  <a:schemeClr val="bg1"/>
                </a:solidFill>
                <a:latin typeface="Arial"/>
                <a:ea typeface="+mn-lt"/>
                <a:cs typeface="+mn-lt"/>
              </a:rPr>
              <a:t>The platform layer gathers all the required information, manages the interactions between modules and provides the results to the final user through the frontend modules.</a:t>
            </a:r>
          </a:p>
        </p:txBody>
      </p:sp>
      <p:pic>
        <p:nvPicPr>
          <p:cNvPr id="4" name="Immagine 3" descr="Immagine che contiene testo, schermata, diagramma, Piano&#10;&#10;Descrizione generata automaticamente">
            <a:extLst>
              <a:ext uri="{FF2B5EF4-FFF2-40B4-BE49-F238E27FC236}">
                <a16:creationId xmlns:a16="http://schemas.microsoft.com/office/drawing/2014/main" id="{7FCFFD88-4537-0BA5-AC3A-5B9DAFFA0582}"/>
              </a:ext>
            </a:extLst>
          </p:cNvPr>
          <p:cNvPicPr>
            <a:picLocks noChangeAspect="1"/>
          </p:cNvPicPr>
          <p:nvPr/>
        </p:nvPicPr>
        <p:blipFill>
          <a:blip r:embed="rId3"/>
          <a:stretch>
            <a:fillRect/>
          </a:stretch>
        </p:blipFill>
        <p:spPr>
          <a:xfrm>
            <a:off x="4630681" y="3142405"/>
            <a:ext cx="7534815" cy="3311090"/>
          </a:xfrm>
          <a:prstGeom prst="rect">
            <a:avLst/>
          </a:prstGeom>
        </p:spPr>
      </p:pic>
    </p:spTree>
    <p:extLst>
      <p:ext uri="{BB962C8B-B14F-4D97-AF65-F5344CB8AC3E}">
        <p14:creationId xmlns:p14="http://schemas.microsoft.com/office/powerpoint/2010/main" val="261538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575F2-F489-5F41-8092-6BB0BA72A1A3}"/>
            </a:ext>
          </a:extLst>
        </p:cNvPr>
        <p:cNvGrpSpPr/>
        <p:nvPr/>
      </p:nvGrpSpPr>
      <p:grpSpPr>
        <a:xfrm>
          <a:off x="0" y="0"/>
          <a:ext cx="0" cy="0"/>
          <a:chOff x="0" y="0"/>
          <a:chExt cx="0" cy="0"/>
        </a:xfrm>
      </p:grpSpPr>
      <p:sp>
        <p:nvSpPr>
          <p:cNvPr id="2" name="CasellaDiTesto 2">
            <a:extLst>
              <a:ext uri="{FF2B5EF4-FFF2-40B4-BE49-F238E27FC236}">
                <a16:creationId xmlns:a16="http://schemas.microsoft.com/office/drawing/2014/main" id="{3D6B5E52-501D-97CC-BFD6-2E7CA6DCF2F3}"/>
              </a:ext>
            </a:extLst>
          </p:cNvPr>
          <p:cNvSpPr txBox="1"/>
          <p:nvPr/>
        </p:nvSpPr>
        <p:spPr>
          <a:xfrm>
            <a:off x="232833" y="1552220"/>
            <a:ext cx="5649031"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it-IT" sz="3000">
                <a:solidFill>
                  <a:srgbClr val="F65058"/>
                </a:solidFill>
                <a:latin typeface="Georgia"/>
                <a:ea typeface="+mn-lt"/>
                <a:cs typeface="+mn-lt"/>
              </a:rPr>
              <a:t>Project concept</a:t>
            </a:r>
            <a:endParaRPr lang="it-IT">
              <a:solidFill>
                <a:srgbClr val="F65058"/>
              </a:solidFill>
              <a:cs typeface="Calibri"/>
            </a:endParaRPr>
          </a:p>
        </p:txBody>
      </p:sp>
      <p:pic>
        <p:nvPicPr>
          <p:cNvPr id="11" name="Segnaposto immagine 2" descr="Immagine che contiene interno, tavolo, arredo, scrivania&#10;&#10;Descrizione generata automaticamente">
            <a:extLst>
              <a:ext uri="{FF2B5EF4-FFF2-40B4-BE49-F238E27FC236}">
                <a16:creationId xmlns:a16="http://schemas.microsoft.com/office/drawing/2014/main" id="{82B8C05F-78E3-0DEE-9749-B65CFF92AC92}"/>
              </a:ext>
            </a:extLst>
          </p:cNvPr>
          <p:cNvPicPr>
            <a:picLocks noChangeAspect="1"/>
          </p:cNvPicPr>
          <p:nvPr/>
        </p:nvPicPr>
        <p:blipFill>
          <a:blip r:embed="rId3" cstate="print">
            <a:extLst>
              <a:ext uri="{28A0092B-C50C-407E-A947-70E740481C1C}">
                <a14:useLocalDpi xmlns:a14="http://schemas.microsoft.com/office/drawing/2010/main" val="0"/>
              </a:ext>
            </a:extLst>
          </a:blip>
          <a:srcRect l="17673" r="17673"/>
          <a:stretch>
            <a:fillRect/>
          </a:stretch>
        </p:blipFill>
        <p:spPr>
          <a:xfrm>
            <a:off x="852056" y="2360140"/>
            <a:ext cx="3416382" cy="3523152"/>
          </a:xfrm>
          <a:prstGeom prst="rect">
            <a:avLst/>
          </a:prstGeom>
        </p:spPr>
      </p:pic>
      <p:sp>
        <p:nvSpPr>
          <p:cNvPr id="12" name="Segnaposto testo 9">
            <a:extLst>
              <a:ext uri="{FF2B5EF4-FFF2-40B4-BE49-F238E27FC236}">
                <a16:creationId xmlns:a16="http://schemas.microsoft.com/office/drawing/2014/main" id="{2C0BDBB0-1A6D-AF37-20B9-3E508CE291DF}"/>
              </a:ext>
            </a:extLst>
          </p:cNvPr>
          <p:cNvSpPr txBox="1">
            <a:spLocks/>
          </p:cNvSpPr>
          <p:nvPr/>
        </p:nvSpPr>
        <p:spPr>
          <a:xfrm>
            <a:off x="1192247" y="5196072"/>
            <a:ext cx="2736000" cy="1524235"/>
          </a:xfrm>
          <a:prstGeom prst="rect">
            <a:avLst/>
          </a:prstGeom>
          <a:solidFill>
            <a:schemeClr val="bg1"/>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sz="1800">
                <a:solidFill>
                  <a:sysClr val="windowText" lastClr="000000"/>
                </a:solidFill>
                <a:latin typeface="Arial"/>
                <a:ea typeface="+mn-lt"/>
                <a:cs typeface="+mn-lt"/>
              </a:rPr>
              <a:t>Drone mapping </a:t>
            </a:r>
            <a:r>
              <a:rPr lang="it-IT" sz="1800" err="1">
                <a:solidFill>
                  <a:sysClr val="windowText" lastClr="000000"/>
                </a:solidFill>
                <a:latin typeface="Arial"/>
                <a:ea typeface="+mn-lt"/>
                <a:cs typeface="+mn-lt"/>
              </a:rPr>
              <a:t>is</a:t>
            </a:r>
            <a:r>
              <a:rPr lang="it-IT" sz="1800">
                <a:solidFill>
                  <a:sysClr val="windowText" lastClr="000000"/>
                </a:solidFill>
                <a:latin typeface="Arial"/>
                <a:ea typeface="+mn-lt"/>
                <a:cs typeface="+mn-lt"/>
              </a:rPr>
              <a:t> </a:t>
            </a:r>
            <a:r>
              <a:rPr lang="it-IT" sz="1800" err="1">
                <a:solidFill>
                  <a:sysClr val="windowText" lastClr="000000"/>
                </a:solidFill>
                <a:latin typeface="Arial"/>
                <a:ea typeface="+mn-lt"/>
                <a:cs typeface="+mn-lt"/>
              </a:rPr>
              <a:t>performed</a:t>
            </a:r>
            <a:r>
              <a:rPr lang="it-IT" sz="1800">
                <a:solidFill>
                  <a:sysClr val="windowText" lastClr="000000"/>
                </a:solidFill>
                <a:latin typeface="Arial"/>
                <a:ea typeface="+mn-lt"/>
                <a:cs typeface="+mn-lt"/>
              </a:rPr>
              <a:t> </a:t>
            </a:r>
            <a:r>
              <a:rPr lang="it-IT" sz="1800" err="1">
                <a:solidFill>
                  <a:sysClr val="windowText" lastClr="000000"/>
                </a:solidFill>
                <a:latin typeface="Arial"/>
                <a:ea typeface="+mn-lt"/>
                <a:cs typeface="+mn-lt"/>
              </a:rPr>
              <a:t>using</a:t>
            </a:r>
            <a:r>
              <a:rPr lang="it-IT" sz="1800">
                <a:solidFill>
                  <a:sysClr val="windowText" lastClr="000000"/>
                </a:solidFill>
                <a:latin typeface="Arial"/>
                <a:ea typeface="+mn-lt"/>
                <a:cs typeface="+mn-lt"/>
              </a:rPr>
              <a:t> a VTOL drone, </a:t>
            </a:r>
            <a:r>
              <a:rPr lang="it-IT" sz="1800" err="1">
                <a:solidFill>
                  <a:sysClr val="windowText" lastClr="000000"/>
                </a:solidFill>
                <a:latin typeface="Arial"/>
                <a:ea typeface="+mn-lt"/>
                <a:cs typeface="+mn-lt"/>
              </a:rPr>
              <a:t>equipped</a:t>
            </a:r>
            <a:r>
              <a:rPr lang="it-IT" sz="1800">
                <a:solidFill>
                  <a:sysClr val="windowText" lastClr="000000"/>
                </a:solidFill>
                <a:latin typeface="Arial"/>
                <a:ea typeface="+mn-lt"/>
                <a:cs typeface="+mn-lt"/>
              </a:rPr>
              <a:t> with RGB, </a:t>
            </a:r>
            <a:r>
              <a:rPr lang="it-IT" sz="1800" err="1">
                <a:solidFill>
                  <a:sysClr val="windowText" lastClr="000000"/>
                </a:solidFill>
                <a:latin typeface="Arial"/>
                <a:ea typeface="+mn-lt"/>
                <a:cs typeface="+mn-lt"/>
              </a:rPr>
              <a:t>thermal</a:t>
            </a:r>
            <a:r>
              <a:rPr lang="it-IT" sz="1800">
                <a:solidFill>
                  <a:sysClr val="windowText" lastClr="000000"/>
                </a:solidFill>
                <a:latin typeface="Arial"/>
                <a:ea typeface="+mn-lt"/>
                <a:cs typeface="+mn-lt"/>
              </a:rPr>
              <a:t> </a:t>
            </a:r>
            <a:r>
              <a:rPr lang="it-IT" sz="1800" err="1">
                <a:solidFill>
                  <a:sysClr val="windowText" lastClr="000000"/>
                </a:solidFill>
                <a:latin typeface="Arial"/>
                <a:ea typeface="+mn-lt"/>
                <a:cs typeface="+mn-lt"/>
              </a:rPr>
              <a:t>cameras</a:t>
            </a:r>
            <a:r>
              <a:rPr lang="it-IT" sz="1800">
                <a:solidFill>
                  <a:sysClr val="windowText" lastClr="000000"/>
                </a:solidFill>
                <a:latin typeface="Arial"/>
                <a:ea typeface="+mn-lt"/>
                <a:cs typeface="+mn-lt"/>
              </a:rPr>
              <a:t> and a LIDAR </a:t>
            </a:r>
            <a:r>
              <a:rPr lang="it-IT" sz="1800" err="1">
                <a:solidFill>
                  <a:sysClr val="windowText" lastClr="000000"/>
                </a:solidFill>
                <a:latin typeface="Arial"/>
                <a:ea typeface="+mn-lt"/>
                <a:cs typeface="+mn-lt"/>
              </a:rPr>
              <a:t>sensor</a:t>
            </a:r>
            <a:r>
              <a:rPr lang="it-IT" sz="1800">
                <a:solidFill>
                  <a:sysClr val="windowText" lastClr="000000"/>
                </a:solidFill>
                <a:latin typeface="Arial"/>
                <a:ea typeface="+mn-lt"/>
                <a:cs typeface="+mn-lt"/>
              </a:rPr>
              <a:t>.</a:t>
            </a:r>
          </a:p>
        </p:txBody>
      </p:sp>
      <p:pic>
        <p:nvPicPr>
          <p:cNvPr id="13" name="Segnaposto immagine 4" descr="Immagine che contiene vestiti, persona, Viso umano, Accessorio di moda&#10;&#10;Descrizione generata automaticamente">
            <a:extLst>
              <a:ext uri="{FF2B5EF4-FFF2-40B4-BE49-F238E27FC236}">
                <a16:creationId xmlns:a16="http://schemas.microsoft.com/office/drawing/2014/main" id="{C94290D1-0213-236F-BDE5-305123949EDF}"/>
              </a:ext>
            </a:extLst>
          </p:cNvPr>
          <p:cNvPicPr>
            <a:picLocks noChangeAspect="1"/>
          </p:cNvPicPr>
          <p:nvPr/>
        </p:nvPicPr>
        <p:blipFill>
          <a:blip r:embed="rId4" cstate="print">
            <a:extLst>
              <a:ext uri="{28A0092B-C50C-407E-A947-70E740481C1C}">
                <a14:useLocalDpi xmlns:a14="http://schemas.microsoft.com/office/drawing/2010/main" val="0"/>
              </a:ext>
            </a:extLst>
          </a:blip>
          <a:srcRect t="15629" b="15629"/>
          <a:stretch>
            <a:fillRect/>
          </a:stretch>
        </p:blipFill>
        <p:spPr>
          <a:xfrm>
            <a:off x="4352168" y="2360140"/>
            <a:ext cx="3416382" cy="3523152"/>
          </a:xfrm>
          <a:prstGeom prst="rect">
            <a:avLst/>
          </a:prstGeom>
        </p:spPr>
      </p:pic>
      <p:sp>
        <p:nvSpPr>
          <p:cNvPr id="14" name="Segnaposto testo 12">
            <a:extLst>
              <a:ext uri="{FF2B5EF4-FFF2-40B4-BE49-F238E27FC236}">
                <a16:creationId xmlns:a16="http://schemas.microsoft.com/office/drawing/2014/main" id="{B3D8FC09-3638-1952-02B2-330247A231FC}"/>
              </a:ext>
            </a:extLst>
          </p:cNvPr>
          <p:cNvSpPr txBox="1">
            <a:spLocks/>
          </p:cNvSpPr>
          <p:nvPr/>
        </p:nvSpPr>
        <p:spPr>
          <a:xfrm>
            <a:off x="4692359" y="5196071"/>
            <a:ext cx="2736000" cy="1524235"/>
          </a:xfrm>
          <a:prstGeom prst="rect">
            <a:avLst/>
          </a:prstGeom>
          <a:solidFill>
            <a:schemeClr val="bg1"/>
          </a:solidFill>
        </p:spPr>
        <p:txBody>
          <a:bodyPr anchor="ctr"/>
          <a:lstStyle>
            <a:defPPr>
              <a:defRPr lang="de-DE"/>
            </a:defPPr>
            <a:lvl1pPr indent="-228600">
              <a:lnSpc>
                <a:spcPct val="90000"/>
              </a:lnSpc>
              <a:spcBef>
                <a:spcPts val="1000"/>
              </a:spcBef>
              <a:buFont typeface="Arial" panose="020B0604020202020204" pitchFamily="34" charset="0"/>
              <a:buChar char="•"/>
              <a:defRPr>
                <a:solidFill>
                  <a:sysClr val="windowText" lastClr="000000"/>
                </a:solidFill>
                <a:latin typeface="Arial"/>
                <a:ea typeface="+mn-lt"/>
                <a:cs typeface="+mn-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indent="0" algn="ctr">
              <a:buNone/>
            </a:pPr>
            <a:r>
              <a:rPr lang="it-IT"/>
              <a:t>The </a:t>
            </a:r>
            <a:r>
              <a:rPr lang="it-IT" err="1"/>
              <a:t>Augumented</a:t>
            </a:r>
            <a:r>
              <a:rPr lang="it-IT"/>
              <a:t> Reality </a:t>
            </a:r>
            <a:r>
              <a:rPr lang="it-IT" err="1"/>
              <a:t>frontend</a:t>
            </a:r>
            <a:r>
              <a:rPr lang="it-IT"/>
              <a:t> and the 3D </a:t>
            </a:r>
            <a:r>
              <a:rPr lang="it-IT" err="1"/>
              <a:t>holographic</a:t>
            </a:r>
            <a:r>
              <a:rPr lang="it-IT"/>
              <a:t> </a:t>
            </a:r>
            <a:r>
              <a:rPr lang="it-IT" err="1"/>
              <a:t>content</a:t>
            </a:r>
            <a:r>
              <a:rPr lang="it-IT"/>
              <a:t> can be </a:t>
            </a:r>
            <a:r>
              <a:rPr lang="it-IT" err="1"/>
              <a:t>accessed</a:t>
            </a:r>
            <a:r>
              <a:rPr lang="it-IT"/>
              <a:t> </a:t>
            </a:r>
            <a:r>
              <a:rPr lang="it-IT" err="1"/>
              <a:t>using</a:t>
            </a:r>
            <a:r>
              <a:rPr lang="it-IT"/>
              <a:t> an AR device.</a:t>
            </a:r>
          </a:p>
        </p:txBody>
      </p:sp>
      <p:pic>
        <p:nvPicPr>
          <p:cNvPr id="15" name="Segnaposto immagine 6" descr="Immagine che contiene schermata, testo, mappa&#10;&#10;Descrizione generata automaticamente">
            <a:extLst>
              <a:ext uri="{FF2B5EF4-FFF2-40B4-BE49-F238E27FC236}">
                <a16:creationId xmlns:a16="http://schemas.microsoft.com/office/drawing/2014/main" id="{29F07510-159C-3084-5CF4-38118B382818}"/>
              </a:ext>
            </a:extLst>
          </p:cNvPr>
          <p:cNvPicPr>
            <a:picLocks noChangeAspect="1"/>
          </p:cNvPicPr>
          <p:nvPr/>
        </p:nvPicPr>
        <p:blipFill rotWithShape="1">
          <a:blip r:embed="rId5">
            <a:extLst>
              <a:ext uri="{28A0092B-C50C-407E-A947-70E740481C1C}">
                <a14:useLocalDpi xmlns:a14="http://schemas.microsoft.com/office/drawing/2010/main" val="0"/>
              </a:ext>
            </a:extLst>
          </a:blip>
          <a:srcRect l="4" r="54996"/>
          <a:stretch/>
        </p:blipFill>
        <p:spPr>
          <a:xfrm>
            <a:off x="7855638" y="2360140"/>
            <a:ext cx="3416382" cy="3523152"/>
          </a:xfrm>
          <a:prstGeom prst="rect">
            <a:avLst/>
          </a:prstGeom>
        </p:spPr>
      </p:pic>
      <p:sp>
        <p:nvSpPr>
          <p:cNvPr id="17" name="Segnaposto testo 14">
            <a:extLst>
              <a:ext uri="{FF2B5EF4-FFF2-40B4-BE49-F238E27FC236}">
                <a16:creationId xmlns:a16="http://schemas.microsoft.com/office/drawing/2014/main" id="{B3AC644A-DEE1-0B69-7A48-AF45A4524A5F}"/>
              </a:ext>
            </a:extLst>
          </p:cNvPr>
          <p:cNvSpPr txBox="1">
            <a:spLocks/>
          </p:cNvSpPr>
          <p:nvPr/>
        </p:nvSpPr>
        <p:spPr>
          <a:xfrm>
            <a:off x="8195829" y="5196070"/>
            <a:ext cx="2736000" cy="1524235"/>
          </a:xfrm>
          <a:prstGeom prst="rect">
            <a:avLst/>
          </a:prstGeom>
          <a:solidFill>
            <a:schemeClr val="bg1"/>
          </a:solidFill>
        </p:spPr>
        <p:txBody>
          <a:bodyPr anchor="ctr"/>
          <a:lstStyle>
            <a:defPPr>
              <a:defRPr lang="de-DE"/>
            </a:defPPr>
            <a:lvl1pPr indent="0" algn="ctr">
              <a:lnSpc>
                <a:spcPct val="90000"/>
              </a:lnSpc>
              <a:spcBef>
                <a:spcPts val="1000"/>
              </a:spcBef>
              <a:buFont typeface="Arial" panose="020B0604020202020204" pitchFamily="34" charset="0"/>
              <a:buNone/>
              <a:defRPr>
                <a:solidFill>
                  <a:sysClr val="windowText" lastClr="000000"/>
                </a:solidFill>
                <a:latin typeface="Arial"/>
                <a:ea typeface="+mn-lt"/>
                <a:cs typeface="+mn-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it-IT"/>
              <a:t>A web-</a:t>
            </a:r>
            <a:r>
              <a:rPr lang="it-IT" err="1"/>
              <a:t>based</a:t>
            </a:r>
            <a:r>
              <a:rPr lang="it-IT"/>
              <a:t> dashboard </a:t>
            </a:r>
            <a:r>
              <a:rPr lang="it-IT" err="1"/>
              <a:t>provides</a:t>
            </a:r>
            <a:r>
              <a:rPr lang="it-IT"/>
              <a:t> a more </a:t>
            </a:r>
            <a:r>
              <a:rPr lang="it-IT" err="1"/>
              <a:t>classical</a:t>
            </a:r>
            <a:r>
              <a:rPr lang="it-IT"/>
              <a:t> </a:t>
            </a:r>
            <a:r>
              <a:rPr lang="it-IT" err="1"/>
              <a:t>approach</a:t>
            </a:r>
            <a:r>
              <a:rPr lang="it-IT"/>
              <a:t> to the </a:t>
            </a:r>
            <a:r>
              <a:rPr lang="it-IT" err="1"/>
              <a:t>visualization</a:t>
            </a:r>
            <a:r>
              <a:rPr lang="it-IT"/>
              <a:t> and interaction with the </a:t>
            </a:r>
            <a:r>
              <a:rPr lang="it-IT" err="1"/>
              <a:t>produced</a:t>
            </a:r>
            <a:r>
              <a:rPr lang="it-IT"/>
              <a:t> data</a:t>
            </a:r>
          </a:p>
        </p:txBody>
      </p:sp>
    </p:spTree>
    <p:extLst>
      <p:ext uri="{BB962C8B-B14F-4D97-AF65-F5344CB8AC3E}">
        <p14:creationId xmlns:p14="http://schemas.microsoft.com/office/powerpoint/2010/main" val="2443448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DF2C7-FB63-95E7-B369-DEFDB92A7F3E}"/>
            </a:ext>
          </a:extLst>
        </p:cNvPr>
        <p:cNvGrpSpPr/>
        <p:nvPr/>
      </p:nvGrpSpPr>
      <p:grpSpPr>
        <a:xfrm>
          <a:off x="0" y="0"/>
          <a:ext cx="0" cy="0"/>
          <a:chOff x="0" y="0"/>
          <a:chExt cx="0" cy="0"/>
        </a:xfrm>
      </p:grpSpPr>
      <p:sp>
        <p:nvSpPr>
          <p:cNvPr id="2" name="CasellaDiTesto 2">
            <a:extLst>
              <a:ext uri="{FF2B5EF4-FFF2-40B4-BE49-F238E27FC236}">
                <a16:creationId xmlns:a16="http://schemas.microsoft.com/office/drawing/2014/main" id="{B8C00491-5B80-B0CB-CB3A-E8566640138E}"/>
              </a:ext>
            </a:extLst>
          </p:cNvPr>
          <p:cNvSpPr txBox="1"/>
          <p:nvPr/>
        </p:nvSpPr>
        <p:spPr>
          <a:xfrm>
            <a:off x="232833" y="1552220"/>
            <a:ext cx="5649031"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it-IT" sz="3000" err="1">
                <a:solidFill>
                  <a:srgbClr val="F65058"/>
                </a:solidFill>
                <a:latin typeface="Georgia"/>
                <a:ea typeface="+mn-lt"/>
                <a:cs typeface="+mn-lt"/>
              </a:rPr>
              <a:t>Drones</a:t>
            </a:r>
            <a:r>
              <a:rPr lang="it-IT" sz="3000">
                <a:solidFill>
                  <a:srgbClr val="F65058"/>
                </a:solidFill>
                <a:latin typeface="Georgia"/>
                <a:ea typeface="+mn-lt"/>
                <a:cs typeface="+mn-lt"/>
              </a:rPr>
              <a:t> (Mapping)</a:t>
            </a:r>
            <a:endParaRPr lang="it-IT">
              <a:solidFill>
                <a:srgbClr val="F65058"/>
              </a:solidFill>
              <a:cs typeface="Calibri"/>
            </a:endParaRPr>
          </a:p>
        </p:txBody>
      </p:sp>
      <p:pic>
        <p:nvPicPr>
          <p:cNvPr id="3" name="Picture 2">
            <a:extLst>
              <a:ext uri="{FF2B5EF4-FFF2-40B4-BE49-F238E27FC236}">
                <a16:creationId xmlns:a16="http://schemas.microsoft.com/office/drawing/2014/main" id="{41A3F209-F8D2-B2C5-3805-50FCBB801C51}"/>
              </a:ext>
            </a:extLst>
          </p:cNvPr>
          <p:cNvPicPr>
            <a:picLocks noChangeAspect="1"/>
          </p:cNvPicPr>
          <p:nvPr/>
        </p:nvPicPr>
        <p:blipFill>
          <a:blip r:embed="rId3"/>
          <a:stretch>
            <a:fillRect/>
          </a:stretch>
        </p:blipFill>
        <p:spPr>
          <a:xfrm>
            <a:off x="219581" y="2377365"/>
            <a:ext cx="3810872" cy="3913517"/>
          </a:xfrm>
          <a:prstGeom prst="rect">
            <a:avLst/>
          </a:prstGeom>
        </p:spPr>
      </p:pic>
      <p:pic>
        <p:nvPicPr>
          <p:cNvPr id="4" name="Picture 1">
            <a:extLst>
              <a:ext uri="{FF2B5EF4-FFF2-40B4-BE49-F238E27FC236}">
                <a16:creationId xmlns:a16="http://schemas.microsoft.com/office/drawing/2014/main" id="{F6B1EAEA-3B9D-9A9F-0094-51C8A162949C}"/>
              </a:ext>
            </a:extLst>
          </p:cNvPr>
          <p:cNvPicPr>
            <a:picLocks noChangeAspect="1"/>
          </p:cNvPicPr>
          <p:nvPr/>
        </p:nvPicPr>
        <p:blipFill>
          <a:blip r:embed="rId4"/>
          <a:srcRect r="27895"/>
          <a:stretch/>
        </p:blipFill>
        <p:spPr>
          <a:xfrm>
            <a:off x="4290469" y="2377365"/>
            <a:ext cx="3810872" cy="3913517"/>
          </a:xfrm>
          <a:prstGeom prst="rect">
            <a:avLst/>
          </a:prstGeom>
        </p:spPr>
      </p:pic>
      <p:pic>
        <p:nvPicPr>
          <p:cNvPr id="5" name="Immagine 4" descr="Immagine che contiene erba, aria aperta, cielo, vestiti&#10;&#10;Descrizione generata automaticamente">
            <a:extLst>
              <a:ext uri="{FF2B5EF4-FFF2-40B4-BE49-F238E27FC236}">
                <a16:creationId xmlns:a16="http://schemas.microsoft.com/office/drawing/2014/main" id="{CCBF0BD4-7BE9-90B6-FAD7-07B7D8D30A71}"/>
              </a:ext>
            </a:extLst>
          </p:cNvPr>
          <p:cNvPicPr>
            <a:picLocks noChangeAspect="1"/>
          </p:cNvPicPr>
          <p:nvPr/>
        </p:nvPicPr>
        <p:blipFill>
          <a:blip r:embed="rId5"/>
          <a:srcRect l="13694" r="18468"/>
          <a:stretch/>
        </p:blipFill>
        <p:spPr>
          <a:xfrm>
            <a:off x="8361357" y="2377365"/>
            <a:ext cx="3611062" cy="3913517"/>
          </a:xfrm>
          <a:prstGeom prst="rect">
            <a:avLst/>
          </a:prstGeom>
        </p:spPr>
      </p:pic>
    </p:spTree>
    <p:extLst>
      <p:ext uri="{BB962C8B-B14F-4D97-AF65-F5344CB8AC3E}">
        <p14:creationId xmlns:p14="http://schemas.microsoft.com/office/powerpoint/2010/main" val="3442739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FFB7D-8CC7-43C1-8BC7-F0820C92FE77}"/>
            </a:ext>
          </a:extLst>
        </p:cNvPr>
        <p:cNvGrpSpPr/>
        <p:nvPr/>
      </p:nvGrpSpPr>
      <p:grpSpPr>
        <a:xfrm>
          <a:off x="0" y="0"/>
          <a:ext cx="0" cy="0"/>
          <a:chOff x="0" y="0"/>
          <a:chExt cx="0" cy="0"/>
        </a:xfrm>
      </p:grpSpPr>
      <p:sp>
        <p:nvSpPr>
          <p:cNvPr id="2" name="CasellaDiTesto 2">
            <a:extLst>
              <a:ext uri="{FF2B5EF4-FFF2-40B4-BE49-F238E27FC236}">
                <a16:creationId xmlns:a16="http://schemas.microsoft.com/office/drawing/2014/main" id="{65FFB553-5ED0-B0CD-3C9C-2E4E69CD9814}"/>
              </a:ext>
            </a:extLst>
          </p:cNvPr>
          <p:cNvSpPr txBox="1"/>
          <p:nvPr/>
        </p:nvSpPr>
        <p:spPr>
          <a:xfrm>
            <a:off x="232833" y="1552220"/>
            <a:ext cx="5649031"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it-IT" sz="3000" err="1">
                <a:solidFill>
                  <a:srgbClr val="F65058"/>
                </a:solidFill>
                <a:latin typeface="Georgia"/>
                <a:ea typeface="+mn-lt"/>
                <a:cs typeface="+mn-lt"/>
              </a:rPr>
              <a:t>Augmented</a:t>
            </a:r>
            <a:r>
              <a:rPr lang="it-IT" sz="3000">
                <a:solidFill>
                  <a:srgbClr val="F65058"/>
                </a:solidFill>
                <a:latin typeface="Georgia"/>
                <a:ea typeface="+mn-lt"/>
                <a:cs typeface="+mn-lt"/>
              </a:rPr>
              <a:t> Reality</a:t>
            </a:r>
            <a:endParaRPr lang="it-IT">
              <a:solidFill>
                <a:srgbClr val="F65058"/>
              </a:solidFill>
              <a:cs typeface="Calibri"/>
            </a:endParaRPr>
          </a:p>
        </p:txBody>
      </p:sp>
      <p:pic>
        <p:nvPicPr>
          <p:cNvPr id="3" name="Picture 6" descr="A map with a hand and a card&#10;&#10;Description automatically generated">
            <a:extLst>
              <a:ext uri="{FF2B5EF4-FFF2-40B4-BE49-F238E27FC236}">
                <a16:creationId xmlns:a16="http://schemas.microsoft.com/office/drawing/2014/main" id="{444EB2F5-15ED-4614-429D-45A30C0CDEBF}"/>
              </a:ext>
            </a:extLst>
          </p:cNvPr>
          <p:cNvPicPr>
            <a:picLocks noChangeAspect="1"/>
          </p:cNvPicPr>
          <p:nvPr/>
        </p:nvPicPr>
        <p:blipFill>
          <a:blip r:embed="rId3"/>
          <a:stretch>
            <a:fillRect/>
          </a:stretch>
        </p:blipFill>
        <p:spPr>
          <a:xfrm>
            <a:off x="232833" y="2418448"/>
            <a:ext cx="5697342" cy="3156963"/>
          </a:xfrm>
          <a:prstGeom prst="rect">
            <a:avLst/>
          </a:prstGeom>
        </p:spPr>
      </p:pic>
      <p:pic>
        <p:nvPicPr>
          <p:cNvPr id="4" name="Picture 5" descr="A screenshot of a map&#10;&#10;Description automatically generated">
            <a:extLst>
              <a:ext uri="{FF2B5EF4-FFF2-40B4-BE49-F238E27FC236}">
                <a16:creationId xmlns:a16="http://schemas.microsoft.com/office/drawing/2014/main" id="{97EF5756-1D2E-1C18-FD9F-36DFE60D3F08}"/>
              </a:ext>
            </a:extLst>
          </p:cNvPr>
          <p:cNvPicPr>
            <a:picLocks noChangeAspect="1"/>
          </p:cNvPicPr>
          <p:nvPr/>
        </p:nvPicPr>
        <p:blipFill>
          <a:blip r:embed="rId4"/>
          <a:stretch>
            <a:fillRect/>
          </a:stretch>
        </p:blipFill>
        <p:spPr>
          <a:xfrm>
            <a:off x="6096000" y="2418447"/>
            <a:ext cx="5863167" cy="3156963"/>
          </a:xfrm>
          <a:prstGeom prst="rect">
            <a:avLst/>
          </a:prstGeom>
        </p:spPr>
      </p:pic>
    </p:spTree>
    <p:extLst>
      <p:ext uri="{BB962C8B-B14F-4D97-AF65-F5344CB8AC3E}">
        <p14:creationId xmlns:p14="http://schemas.microsoft.com/office/powerpoint/2010/main" val="903577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mappa&#10;&#10;Descrizione generata automaticamente">
            <a:extLst>
              <a:ext uri="{FF2B5EF4-FFF2-40B4-BE49-F238E27FC236}">
                <a16:creationId xmlns:a16="http://schemas.microsoft.com/office/drawing/2014/main" id="{CF9A7E16-B79A-45FD-4C4B-22EC47668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0848" y="445471"/>
            <a:ext cx="4827198" cy="4839298"/>
          </a:xfrm>
          <a:prstGeom prst="rect">
            <a:avLst/>
          </a:prstGeom>
          <a:noFill/>
        </p:spPr>
      </p:pic>
      <p:sp>
        <p:nvSpPr>
          <p:cNvPr id="3" name="Title 2"/>
          <p:cNvSpPr>
            <a:spLocks noGrp="1"/>
          </p:cNvSpPr>
          <p:nvPr>
            <p:ph type="title"/>
          </p:nvPr>
        </p:nvSpPr>
        <p:spPr>
          <a:xfrm>
            <a:off x="967154" y="862013"/>
            <a:ext cx="10263893" cy="782357"/>
          </a:xfrm>
        </p:spPr>
        <p:txBody>
          <a:bodyPr anchor="b">
            <a:normAutofit/>
          </a:bodyPr>
          <a:lstStyle/>
          <a:p>
            <a:r>
              <a:rPr lang="en-GB" sz="3000">
                <a:solidFill>
                  <a:srgbClr val="F65058"/>
                </a:solidFill>
                <a:latin typeface="Georgia"/>
                <a:ea typeface="+mn-lt"/>
                <a:cs typeface="+mn-lt"/>
              </a:rPr>
              <a:t>Wildfires mapping</a:t>
            </a:r>
          </a:p>
        </p:txBody>
      </p:sp>
      <p:sp>
        <p:nvSpPr>
          <p:cNvPr id="2" name="Content Placeholder 1"/>
          <p:cNvSpPr>
            <a:spLocks noGrp="1"/>
          </p:cNvSpPr>
          <p:nvPr>
            <p:ph idx="10"/>
          </p:nvPr>
        </p:nvSpPr>
        <p:spPr>
          <a:xfrm>
            <a:off x="967154" y="1825624"/>
            <a:ext cx="5004000" cy="4170363"/>
          </a:xfrm>
        </p:spPr>
        <p:txBody>
          <a:bodyPr>
            <a:normAutofit fontScale="92500"/>
          </a:bodyPr>
          <a:lstStyle/>
          <a:p>
            <a:pPr marL="342900">
              <a:lnSpc>
                <a:spcPct val="90000"/>
              </a:lnSpc>
              <a:buFontTx/>
              <a:buChar char="-"/>
            </a:pPr>
            <a:r>
              <a:rPr lang="en-GB" sz="2200" dirty="0"/>
              <a:t>ML algorithms for delineation and severity</a:t>
            </a:r>
          </a:p>
          <a:p>
            <a:pPr marL="342900">
              <a:lnSpc>
                <a:spcPct val="90000"/>
              </a:lnSpc>
              <a:buFontTx/>
              <a:buChar char="-"/>
            </a:pPr>
            <a:r>
              <a:rPr lang="en-GB" sz="2200" dirty="0"/>
              <a:t>CEMS annotations were used to train the algorithm that performs on-demand severity and </a:t>
            </a:r>
            <a:r>
              <a:rPr lang="en-GB" sz="2200" dirty="0" err="1"/>
              <a:t>delination</a:t>
            </a:r>
            <a:r>
              <a:rPr lang="en-GB" sz="2200" dirty="0"/>
              <a:t> of burned areas:</a:t>
            </a:r>
            <a:br>
              <a:rPr lang="en-GB" sz="2200" dirty="0"/>
            </a:br>
            <a:r>
              <a:rPr lang="en-US" sz="2200" dirty="0">
                <a:hlinkClick r:id="rId4"/>
              </a:rPr>
              <a:t>https://doi.org/10.57967/hf/2047</a:t>
            </a:r>
            <a:endParaRPr lang="en-US" sz="2200" dirty="0"/>
          </a:p>
          <a:p>
            <a:pPr marL="342900">
              <a:lnSpc>
                <a:spcPct val="90000"/>
              </a:lnSpc>
              <a:buFontTx/>
              <a:buChar char="-"/>
            </a:pPr>
            <a:r>
              <a:rPr lang="en-GB" sz="2200" dirty="0"/>
              <a:t>The algorithm for the delineation was validated on more recent activations, outside of the training dataset</a:t>
            </a:r>
          </a:p>
          <a:p>
            <a:pPr marL="342900">
              <a:lnSpc>
                <a:spcPct val="90000"/>
              </a:lnSpc>
              <a:buFontTx/>
              <a:buChar char="-"/>
            </a:pPr>
            <a:r>
              <a:rPr lang="en-GB" sz="2200" dirty="0"/>
              <a:t>From left to right: Sentinel2 RGB composite, the prediction of the model and the CEMS RM reference data for EMSR674 and EMSR 675</a:t>
            </a:r>
          </a:p>
        </p:txBody>
      </p:sp>
      <p:graphicFrame>
        <p:nvGraphicFramePr>
          <p:cNvPr id="4" name="Tabella 3">
            <a:extLst>
              <a:ext uri="{FF2B5EF4-FFF2-40B4-BE49-F238E27FC236}">
                <a16:creationId xmlns:a16="http://schemas.microsoft.com/office/drawing/2014/main" id="{0718FBA6-1568-373D-92A3-A2FE36057FC4}"/>
              </a:ext>
            </a:extLst>
          </p:cNvPr>
          <p:cNvGraphicFramePr>
            <a:graphicFrameLocks noGrp="1"/>
          </p:cNvGraphicFramePr>
          <p:nvPr>
            <p:extLst>
              <p:ext uri="{D42A27DB-BD31-4B8C-83A1-F6EECF244321}">
                <p14:modId xmlns:p14="http://schemas.microsoft.com/office/powerpoint/2010/main" val="2709835173"/>
              </p:ext>
            </p:extLst>
          </p:nvPr>
        </p:nvGraphicFramePr>
        <p:xfrm>
          <a:off x="6220849" y="5447347"/>
          <a:ext cx="4827199" cy="965183"/>
        </p:xfrm>
        <a:graphic>
          <a:graphicData uri="http://schemas.openxmlformats.org/drawingml/2006/table">
            <a:tbl>
              <a:tblPr firstRow="1" firstCol="1" bandRow="1">
                <a:tableStyleId>{9D7B26C5-4107-4FEC-AEDC-1716B250A1EF}</a:tableStyleId>
              </a:tblPr>
              <a:tblGrid>
                <a:gridCol w="1355386">
                  <a:extLst>
                    <a:ext uri="{9D8B030D-6E8A-4147-A177-3AD203B41FA5}">
                      <a16:colId xmlns:a16="http://schemas.microsoft.com/office/drawing/2014/main" val="3865195307"/>
                    </a:ext>
                  </a:extLst>
                </a:gridCol>
                <a:gridCol w="721351">
                  <a:extLst>
                    <a:ext uri="{9D8B030D-6E8A-4147-A177-3AD203B41FA5}">
                      <a16:colId xmlns:a16="http://schemas.microsoft.com/office/drawing/2014/main" val="3216985082"/>
                    </a:ext>
                  </a:extLst>
                </a:gridCol>
                <a:gridCol w="1266086">
                  <a:extLst>
                    <a:ext uri="{9D8B030D-6E8A-4147-A177-3AD203B41FA5}">
                      <a16:colId xmlns:a16="http://schemas.microsoft.com/office/drawing/2014/main" val="2762821632"/>
                    </a:ext>
                  </a:extLst>
                </a:gridCol>
                <a:gridCol w="1484376">
                  <a:extLst>
                    <a:ext uri="{9D8B030D-6E8A-4147-A177-3AD203B41FA5}">
                      <a16:colId xmlns:a16="http://schemas.microsoft.com/office/drawing/2014/main" val="4184843941"/>
                    </a:ext>
                  </a:extLst>
                </a:gridCol>
              </a:tblGrid>
              <a:tr h="482591">
                <a:tc>
                  <a:txBody>
                    <a:bodyPr/>
                    <a:lstStyle/>
                    <a:p>
                      <a:pPr algn="ctr"/>
                      <a:r>
                        <a:rPr lang="it-IT" sz="1400">
                          <a:effectLst/>
                        </a:rPr>
                        <a:t>Activation</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it-IT" sz="1400">
                          <a:effectLst/>
                        </a:rPr>
                        <a:t>F1</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it-IT" sz="1400">
                          <a:effectLst/>
                        </a:rPr>
                        <a:t>IoU</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it-IT" sz="1400">
                          <a:effectLst/>
                        </a:rPr>
                        <a:t>Inference Time (s)</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047722"/>
                  </a:ext>
                </a:extLst>
              </a:tr>
              <a:tr h="241296">
                <a:tc>
                  <a:txBody>
                    <a:bodyPr/>
                    <a:lstStyle/>
                    <a:p>
                      <a:pPr algn="ctr"/>
                      <a:r>
                        <a:rPr lang="it-IT" sz="1400">
                          <a:effectLst/>
                        </a:rPr>
                        <a:t>EMSR674</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it-IT" sz="1400">
                          <a:effectLst/>
                        </a:rPr>
                        <a:t>94.50</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it-IT" sz="1400">
                          <a:effectLst/>
                        </a:rPr>
                        <a:t>89.57</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it-IT" sz="1400">
                          <a:effectLst/>
                        </a:rPr>
                        <a:t>13.92</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83395763"/>
                  </a:ext>
                </a:extLst>
              </a:tr>
              <a:tr h="241296">
                <a:tc>
                  <a:txBody>
                    <a:bodyPr/>
                    <a:lstStyle/>
                    <a:p>
                      <a:pPr algn="ctr"/>
                      <a:r>
                        <a:rPr lang="it-IT" sz="1400">
                          <a:effectLst/>
                        </a:rPr>
                        <a:t>EMSR675</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it-IT" sz="1400">
                          <a:effectLst/>
                        </a:rPr>
                        <a:t>96.57</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it-IT" sz="1400">
                          <a:effectLst/>
                        </a:rPr>
                        <a:t>93.37</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it-IT" sz="1400">
                          <a:effectLst/>
                        </a:rPr>
                        <a:t>221.04</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45865215"/>
                  </a:ext>
                </a:extLst>
              </a:tr>
            </a:tbl>
          </a:graphicData>
        </a:graphic>
      </p:graphicFrame>
    </p:spTree>
    <p:extLst>
      <p:ext uri="{BB962C8B-B14F-4D97-AF65-F5344CB8AC3E}">
        <p14:creationId xmlns:p14="http://schemas.microsoft.com/office/powerpoint/2010/main" val="78560169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39dc386-83c4-4e9b-842f-598c3bcd9691">
      <Terms xmlns="http://schemas.microsoft.com/office/infopath/2007/PartnerControls"/>
    </lcf76f155ced4ddcb4097134ff3c332f>
    <TaxCatchAll xmlns="a4435693-c102-4e0d-a35e-5c91f4a7c49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B00633EB4BFFC64080F236B73BBD6C3F" ma:contentTypeVersion="14" ma:contentTypeDescription="Creare un nuovo documento." ma:contentTypeScope="" ma:versionID="f4e349bf775afb3f8cc1526e6f821a9c">
  <xsd:schema xmlns:xsd="http://www.w3.org/2001/XMLSchema" xmlns:xs="http://www.w3.org/2001/XMLSchema" xmlns:p="http://schemas.microsoft.com/office/2006/metadata/properties" xmlns:ns2="b39dc386-83c4-4e9b-842f-598c3bcd9691" xmlns:ns3="a4435693-c102-4e0d-a35e-5c91f4a7c49b" targetNamespace="http://schemas.microsoft.com/office/2006/metadata/properties" ma:root="true" ma:fieldsID="c2874766662c36e4f905d9aca9d6a49d" ns2:_="" ns3:_="">
    <xsd:import namespace="b39dc386-83c4-4e9b-842f-598c3bcd9691"/>
    <xsd:import namespace="a4435693-c102-4e0d-a35e-5c91f4a7c49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9dc386-83c4-4e9b-842f-598c3bcd96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Tag immagine" ma:readOnly="false" ma:fieldId="{5cf76f15-5ced-4ddc-b409-7134ff3c332f}" ma:taxonomyMulti="true" ma:sspId="416e607c-cce5-43f8-9d51-5785bb32a34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4435693-c102-4e0d-a35e-5c91f4a7c49b"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9789635-f51b-4ad3-bda3-dfc1ff271385}" ma:internalName="TaxCatchAll" ma:showField="CatchAllData" ma:web="a4435693-c102-4e0d-a35e-5c91f4a7c49b">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F986907-3FD4-417C-9520-425F44BFAE61}">
  <ds:schemaRefs>
    <ds:schemaRef ds:uri="http://schemas.microsoft.com/sharepoint/v3/contenttype/forms"/>
  </ds:schemaRefs>
</ds:datastoreItem>
</file>

<file path=customXml/itemProps2.xml><?xml version="1.0" encoding="utf-8"?>
<ds:datastoreItem xmlns:ds="http://schemas.openxmlformats.org/officeDocument/2006/customXml" ds:itemID="{720B745C-68CB-49BC-A799-AE917B27833B}">
  <ds:schemaRefs>
    <ds:schemaRef ds:uri="http://purl.org/dc/dcmitype/"/>
    <ds:schemaRef ds:uri="http://www.w3.org/XML/1998/namespace"/>
    <ds:schemaRef ds:uri="a4435693-c102-4e0d-a35e-5c91f4a7c49b"/>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b39dc386-83c4-4e9b-842f-598c3bcd9691"/>
    <ds:schemaRef ds:uri="http://purl.org/dc/terms/"/>
  </ds:schemaRefs>
</ds:datastoreItem>
</file>

<file path=customXml/itemProps3.xml><?xml version="1.0" encoding="utf-8"?>
<ds:datastoreItem xmlns:ds="http://schemas.openxmlformats.org/officeDocument/2006/customXml" ds:itemID="{C193A627-495F-4561-95F3-745910772798}">
  <ds:schemaRefs>
    <ds:schemaRef ds:uri="a4435693-c102-4e0d-a35e-5c91f4a7c49b"/>
    <ds:schemaRef ds:uri="b39dc386-83c4-4e9b-842f-598c3bcd969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772</Words>
  <Application>Microsoft Office PowerPoint</Application>
  <PresentationFormat>Widescreen</PresentationFormat>
  <Paragraphs>92</Paragraphs>
  <Slides>13</Slides>
  <Notes>13</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13</vt:i4>
      </vt:variant>
    </vt:vector>
  </HeadingPairs>
  <TitlesOfParts>
    <vt:vector size="19" baseType="lpstr">
      <vt:lpstr>Arial</vt:lpstr>
      <vt:lpstr>Calibri</vt:lpstr>
      <vt:lpstr>EC Square Sans Pro</vt:lpstr>
      <vt:lpstr>Georgia</vt:lpstr>
      <vt:lpstr>Times New Roman</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Wildfires mapping</vt:lpstr>
      <vt:lpstr>Wildfires mapping : example</vt:lpstr>
      <vt:lpstr>Flood mapping</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
  <cp:lastModifiedBy>Davide Lisi</cp:lastModifiedBy>
  <cp:revision>3</cp:revision>
  <dcterms:created xsi:type="dcterms:W3CDTF">2022-11-30T15:56:50Z</dcterms:created>
  <dcterms:modified xsi:type="dcterms:W3CDTF">2025-01-16T16:09:36Z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0x010100B00633EB4BFFC64080F236B73BBD6C3F</vt:lpwstr>
  </property>
  <property fmtid="{D5CDD505-2E9C-101B-9397-08002B2CF9AE}" pid="3" name="MediaServiceImageTags">
    <vt:lpwstr/>
  </property>
</Properties>
</file>